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69" r:id="rId4"/>
    <p:sldId id="270" r:id="rId5"/>
    <p:sldId id="271" r:id="rId6"/>
    <p:sldId id="272" r:id="rId7"/>
    <p:sldId id="277" r:id="rId8"/>
    <p:sldId id="273" r:id="rId9"/>
    <p:sldId id="274" r:id="rId10"/>
    <p:sldId id="275" r:id="rId11"/>
    <p:sldId id="276" r:id="rId12"/>
    <p:sldId id="263" r:id="rId13"/>
    <p:sldId id="258" r:id="rId14"/>
    <p:sldId id="259" r:id="rId15"/>
    <p:sldId id="268" r:id="rId16"/>
    <p:sldId id="260" r:id="rId17"/>
    <p:sldId id="261" r:id="rId18"/>
    <p:sldId id="262" r:id="rId19"/>
    <p:sldId id="264" r:id="rId20"/>
    <p:sldId id="265" r:id="rId21"/>
    <p:sldId id="266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D45280-3216-4758-818C-A9011A3FF2B0}" v="83" dt="2025-01-27T07:27:12.6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ושרי סבג" userId="4e4edba17bc2d60b" providerId="LiveId" clId="{9050A1CD-CE26-4440-89BE-5D786D77338B}"/>
    <pc:docChg chg="undo custSel addSld delSld modSld sldOrd modMainMaster">
      <pc:chgData name="אושרי סבג" userId="4e4edba17bc2d60b" providerId="LiveId" clId="{9050A1CD-CE26-4440-89BE-5D786D77338B}" dt="2025-01-20T20:15:46.994" v="3372" actId="20577"/>
      <pc:docMkLst>
        <pc:docMk/>
      </pc:docMkLst>
      <pc:sldChg chg="addSp delSp modSp new mod setBg addAnim delAnim setClrOvrMap">
        <pc:chgData name="אושרי סבג" userId="4e4edba17bc2d60b" providerId="LiveId" clId="{9050A1CD-CE26-4440-89BE-5D786D77338B}" dt="2025-01-20T19:33:53.022" v="2697"/>
        <pc:sldMkLst>
          <pc:docMk/>
          <pc:sldMk cId="3543615519" sldId="256"/>
        </pc:sldMkLst>
        <pc:spChg chg="mod">
          <ac:chgData name="אושרי סבג" userId="4e4edba17bc2d60b" providerId="LiveId" clId="{9050A1CD-CE26-4440-89BE-5D786D77338B}" dt="2025-01-20T19:08:21.940" v="1919" actId="26606"/>
          <ac:spMkLst>
            <pc:docMk/>
            <pc:sldMk cId="3543615519" sldId="256"/>
            <ac:spMk id="3" creationId="{66B0300B-F935-D09C-0D8D-F28ED1B3E3E4}"/>
          </ac:spMkLst>
        </pc:spChg>
        <pc:spChg chg="add">
          <ac:chgData name="אושרי סבג" userId="4e4edba17bc2d60b" providerId="LiveId" clId="{9050A1CD-CE26-4440-89BE-5D786D77338B}" dt="2025-01-20T19:08:21.940" v="1919" actId="26606"/>
          <ac:spMkLst>
            <pc:docMk/>
            <pc:sldMk cId="3543615519" sldId="256"/>
            <ac:spMk id="41" creationId="{71B2258F-86CA-4D4D-8270-BC05FCDEBFB3}"/>
          </ac:spMkLst>
        </pc:spChg>
        <pc:picChg chg="add">
          <ac:chgData name="אושרי סבג" userId="4e4edba17bc2d60b" providerId="LiveId" clId="{9050A1CD-CE26-4440-89BE-5D786D77338B}" dt="2025-01-20T19:08:21.940" v="1919" actId="26606"/>
          <ac:picMkLst>
            <pc:docMk/>
            <pc:sldMk cId="3543615519" sldId="256"/>
            <ac:picMk id="42" creationId="{A3896BDB-948E-FC21-8B55-0B7E8BC2E6D6}"/>
          </ac:picMkLst>
        </pc:picChg>
      </pc:sldChg>
      <pc:sldChg chg="modSp new del mod">
        <pc:chgData name="אושרי סבג" userId="4e4edba17bc2d60b" providerId="LiveId" clId="{9050A1CD-CE26-4440-89BE-5D786D77338B}" dt="2025-01-20T09:47:15.588" v="143" actId="2696"/>
        <pc:sldMkLst>
          <pc:docMk/>
          <pc:sldMk cId="1874103076" sldId="257"/>
        </pc:sldMkLst>
      </pc:sldChg>
      <pc:sldChg chg="addSp delSp modSp new mod setBg">
        <pc:chgData name="אושרי סבג" userId="4e4edba17bc2d60b" providerId="LiveId" clId="{9050A1CD-CE26-4440-89BE-5D786D77338B}" dt="2025-01-20T19:38:10.129" v="3269" actId="27918"/>
        <pc:sldMkLst>
          <pc:docMk/>
          <pc:sldMk cId="3391738782" sldId="257"/>
        </pc:sldMkLst>
        <pc:spChg chg="mod">
          <ac:chgData name="אושרי סבג" userId="4e4edba17bc2d60b" providerId="LiveId" clId="{9050A1CD-CE26-4440-89BE-5D786D77338B}" dt="2025-01-20T19:12:03.891" v="2017" actId="26606"/>
          <ac:spMkLst>
            <pc:docMk/>
            <pc:sldMk cId="3391738782" sldId="257"/>
            <ac:spMk id="2" creationId="{D35ADFD0-3E09-C846-CEB3-7DB11C63D8E3}"/>
          </ac:spMkLst>
        </pc:spChg>
        <pc:spChg chg="add">
          <ac:chgData name="אושרי סבג" userId="4e4edba17bc2d60b" providerId="LiveId" clId="{9050A1CD-CE26-4440-89BE-5D786D77338B}" dt="2025-01-20T19:12:03.891" v="2017" actId="26606"/>
          <ac:spMkLst>
            <pc:docMk/>
            <pc:sldMk cId="3391738782" sldId="257"/>
            <ac:spMk id="28" creationId="{955A2079-FA98-4876-80F0-72364A7D2EA4}"/>
          </ac:spMkLst>
        </pc:spChg>
        <pc:graphicFrameChg chg="add mod modGraphic">
          <ac:chgData name="אושרי סבג" userId="4e4edba17bc2d60b" providerId="LiveId" clId="{9050A1CD-CE26-4440-89BE-5D786D77338B}" dt="2025-01-20T19:38:06.977" v="3233" actId="403"/>
          <ac:graphicFrameMkLst>
            <pc:docMk/>
            <pc:sldMk cId="3391738782" sldId="257"/>
            <ac:graphicFrameMk id="23" creationId="{AA4CA7AD-D388-98AD-EE18-4F5B084F260D}"/>
          </ac:graphicFrameMkLst>
        </pc:graphicFrameChg>
      </pc:sldChg>
      <pc:sldChg chg="addSp delSp modSp new mod setBg">
        <pc:chgData name="אושרי סבג" userId="4e4edba17bc2d60b" providerId="LiveId" clId="{9050A1CD-CE26-4440-89BE-5D786D77338B}" dt="2025-01-20T20:06:00.295" v="3333" actId="1076"/>
        <pc:sldMkLst>
          <pc:docMk/>
          <pc:sldMk cId="1443375227" sldId="258"/>
        </pc:sldMkLst>
        <pc:spChg chg="mod">
          <ac:chgData name="אושרי סבג" userId="4e4edba17bc2d60b" providerId="LiveId" clId="{9050A1CD-CE26-4440-89BE-5D786D77338B}" dt="2025-01-20T19:13:51.756" v="2038" actId="26606"/>
          <ac:spMkLst>
            <pc:docMk/>
            <pc:sldMk cId="1443375227" sldId="258"/>
            <ac:spMk id="2" creationId="{F88BCA1F-0F86-3188-BCD7-643027416E5A}"/>
          </ac:spMkLst>
        </pc:spChg>
        <pc:spChg chg="add">
          <ac:chgData name="אושרי סבג" userId="4e4edba17bc2d60b" providerId="LiveId" clId="{9050A1CD-CE26-4440-89BE-5D786D77338B}" dt="2025-01-20T19:13:51.756" v="2038" actId="26606"/>
          <ac:spMkLst>
            <pc:docMk/>
            <pc:sldMk cId="1443375227" sldId="258"/>
            <ac:spMk id="48" creationId="{18873D23-2DCF-4B31-A009-95721C06E8E1}"/>
          </ac:spMkLst>
        </pc:spChg>
        <pc:spChg chg="add">
          <ac:chgData name="אושרי סבג" userId="4e4edba17bc2d60b" providerId="LiveId" clId="{9050A1CD-CE26-4440-89BE-5D786D77338B}" dt="2025-01-20T19:13:51.756" v="2038" actId="26606"/>
          <ac:spMkLst>
            <pc:docMk/>
            <pc:sldMk cId="1443375227" sldId="258"/>
            <ac:spMk id="51" creationId="{C13EF075-D4EF-4929-ADBC-91B27DA19955}"/>
          </ac:spMkLst>
        </pc:spChg>
        <pc:spChg chg="add mod">
          <ac:chgData name="אושרי סבג" userId="4e4edba17bc2d60b" providerId="LiveId" clId="{9050A1CD-CE26-4440-89BE-5D786D77338B}" dt="2025-01-20T20:05:57.180" v="3332" actId="20577"/>
          <ac:spMkLst>
            <pc:docMk/>
            <pc:sldMk cId="1443375227" sldId="258"/>
            <ac:spMk id="60" creationId="{B6845704-7C2C-0ABB-AB7C-B27B380A99BB}"/>
          </ac:spMkLst>
        </pc:spChg>
        <pc:grpChg chg="add">
          <ac:chgData name="אושרי סבג" userId="4e4edba17bc2d60b" providerId="LiveId" clId="{9050A1CD-CE26-4440-89BE-5D786D77338B}" dt="2025-01-20T19:13:51.756" v="2038" actId="26606"/>
          <ac:grpSpMkLst>
            <pc:docMk/>
            <pc:sldMk cId="1443375227" sldId="258"/>
            <ac:grpSpMk id="53" creationId="{DAA26DFA-AAB2-4973-9C17-16D587C7B198}"/>
          </ac:grpSpMkLst>
        </pc:grpChg>
        <pc:picChg chg="add mod">
          <ac:chgData name="אושרי סבג" userId="4e4edba17bc2d60b" providerId="LiveId" clId="{9050A1CD-CE26-4440-89BE-5D786D77338B}" dt="2025-01-20T20:06:00.295" v="3333" actId="1076"/>
          <ac:picMkLst>
            <pc:docMk/>
            <pc:sldMk cId="1443375227" sldId="258"/>
            <ac:picMk id="6" creationId="{B33DB70C-C30C-FE45-5DDE-3C8AD73A8BAC}"/>
          </ac:picMkLst>
        </pc:picChg>
      </pc:sldChg>
      <pc:sldChg chg="addSp delSp modSp new mod setBg">
        <pc:chgData name="אושרי סבג" userId="4e4edba17bc2d60b" providerId="LiveId" clId="{9050A1CD-CE26-4440-89BE-5D786D77338B}" dt="2025-01-20T20:15:46.994" v="3372" actId="20577"/>
        <pc:sldMkLst>
          <pc:docMk/>
          <pc:sldMk cId="129221913" sldId="259"/>
        </pc:sldMkLst>
        <pc:spChg chg="mod">
          <ac:chgData name="אושרי סבג" userId="4e4edba17bc2d60b" providerId="LiveId" clId="{9050A1CD-CE26-4440-89BE-5D786D77338B}" dt="2025-01-20T19:14:05.848" v="2041" actId="26606"/>
          <ac:spMkLst>
            <pc:docMk/>
            <pc:sldMk cId="129221913" sldId="259"/>
            <ac:spMk id="2" creationId="{D540958D-70AD-4E6A-7CF9-DB867D7541BA}"/>
          </ac:spMkLst>
        </pc:spChg>
        <pc:spChg chg="mod">
          <ac:chgData name="אושרי סבג" userId="4e4edba17bc2d60b" providerId="LiveId" clId="{9050A1CD-CE26-4440-89BE-5D786D77338B}" dt="2025-01-20T20:15:46.994" v="3372" actId="20577"/>
          <ac:spMkLst>
            <pc:docMk/>
            <pc:sldMk cId="129221913" sldId="259"/>
            <ac:spMk id="3" creationId="{2470E7DA-B0AC-CD9A-A57B-A8D9F8935C12}"/>
          </ac:spMkLst>
        </pc:spChg>
        <pc:spChg chg="add">
          <ac:chgData name="אושרי סבג" userId="4e4edba17bc2d60b" providerId="LiveId" clId="{9050A1CD-CE26-4440-89BE-5D786D77338B}" dt="2025-01-20T19:14:05.848" v="2041" actId="26606"/>
          <ac:spMkLst>
            <pc:docMk/>
            <pc:sldMk cId="129221913" sldId="259"/>
            <ac:spMk id="24" creationId="{87BF42CA-AD55-48B4-8949-C4DCA60A6AEE}"/>
          </ac:spMkLst>
        </pc:spChg>
        <pc:spChg chg="add">
          <ac:chgData name="אושרי סבג" userId="4e4edba17bc2d60b" providerId="LiveId" clId="{9050A1CD-CE26-4440-89BE-5D786D77338B}" dt="2025-01-20T19:14:05.848" v="2041" actId="26606"/>
          <ac:spMkLst>
            <pc:docMk/>
            <pc:sldMk cId="129221913" sldId="259"/>
            <ac:spMk id="25" creationId="{66AE1D3D-3106-4CB2-AA7C-0C1642AC0F2E}"/>
          </ac:spMkLst>
        </pc:spChg>
        <pc:grpChg chg="add">
          <ac:chgData name="אושרי סבג" userId="4e4edba17bc2d60b" providerId="LiveId" clId="{9050A1CD-CE26-4440-89BE-5D786D77338B}" dt="2025-01-20T19:14:05.848" v="2041" actId="26606"/>
          <ac:grpSpMkLst>
            <pc:docMk/>
            <pc:sldMk cId="129221913" sldId="259"/>
            <ac:grpSpMk id="26" creationId="{0A31B6AF-B711-4CDB-8C2B-16E963DDC4C5}"/>
          </ac:grpSpMkLst>
        </pc:grpChg>
        <pc:picChg chg="add mod">
          <ac:chgData name="אושרי סבג" userId="4e4edba17bc2d60b" providerId="LiveId" clId="{9050A1CD-CE26-4440-89BE-5D786D77338B}" dt="2025-01-20T20:08:12.996" v="3334" actId="1076"/>
          <ac:picMkLst>
            <pc:docMk/>
            <pc:sldMk cId="129221913" sldId="259"/>
            <ac:picMk id="5" creationId="{DE7CDA97-7270-57B6-AA3D-1513C65F09BE}"/>
          </ac:picMkLst>
        </pc:picChg>
        <pc:picChg chg="add mod">
          <ac:chgData name="אושרי סבג" userId="4e4edba17bc2d60b" providerId="LiveId" clId="{9050A1CD-CE26-4440-89BE-5D786D77338B}" dt="2025-01-20T20:14:51.199" v="3362" actId="14100"/>
          <ac:picMkLst>
            <pc:docMk/>
            <pc:sldMk cId="129221913" sldId="259"/>
            <ac:picMk id="7" creationId="{2B876E8C-8D35-8348-7539-56C991718178}"/>
          </ac:picMkLst>
        </pc:picChg>
      </pc:sldChg>
      <pc:sldChg chg="addSp modSp new mod setBg">
        <pc:chgData name="אושרי סבג" userId="4e4edba17bc2d60b" providerId="LiveId" clId="{9050A1CD-CE26-4440-89BE-5D786D77338B}" dt="2025-01-20T20:15:38.006" v="3370" actId="20577"/>
        <pc:sldMkLst>
          <pc:docMk/>
          <pc:sldMk cId="1578419923" sldId="260"/>
        </pc:sldMkLst>
        <pc:spChg chg="mod">
          <ac:chgData name="אושרי סבג" userId="4e4edba17bc2d60b" providerId="LiveId" clId="{9050A1CD-CE26-4440-89BE-5D786D77338B}" dt="2025-01-20T19:14:14.675" v="2042" actId="26606"/>
          <ac:spMkLst>
            <pc:docMk/>
            <pc:sldMk cId="1578419923" sldId="260"/>
            <ac:spMk id="2" creationId="{9BF13307-7E21-2897-4596-26985D14F312}"/>
          </ac:spMkLst>
        </pc:spChg>
        <pc:spChg chg="mod">
          <ac:chgData name="אושרי סבג" userId="4e4edba17bc2d60b" providerId="LiveId" clId="{9050A1CD-CE26-4440-89BE-5D786D77338B}" dt="2025-01-20T20:15:38.006" v="3370" actId="20577"/>
          <ac:spMkLst>
            <pc:docMk/>
            <pc:sldMk cId="1578419923" sldId="260"/>
            <ac:spMk id="3" creationId="{F9F22F68-D5B4-D509-4EAC-4097AED482E6}"/>
          </ac:spMkLst>
        </pc:spChg>
        <pc:spChg chg="add">
          <ac:chgData name="אושרי סבג" userId="4e4edba17bc2d60b" providerId="LiveId" clId="{9050A1CD-CE26-4440-89BE-5D786D77338B}" dt="2025-01-20T19:14:14.675" v="2042" actId="26606"/>
          <ac:spMkLst>
            <pc:docMk/>
            <pc:sldMk cId="1578419923" sldId="260"/>
            <ac:spMk id="8" creationId="{18873D23-2DCF-4B31-A009-95721C06E8E1}"/>
          </ac:spMkLst>
        </pc:spChg>
        <pc:spChg chg="add">
          <ac:chgData name="אושרי סבג" userId="4e4edba17bc2d60b" providerId="LiveId" clId="{9050A1CD-CE26-4440-89BE-5D786D77338B}" dt="2025-01-20T19:14:14.675" v="2042" actId="26606"/>
          <ac:spMkLst>
            <pc:docMk/>
            <pc:sldMk cId="1578419923" sldId="260"/>
            <ac:spMk id="10" creationId="{C13EF075-D4EF-4929-ADBC-91B27DA19955}"/>
          </ac:spMkLst>
        </pc:spChg>
        <pc:grpChg chg="add">
          <ac:chgData name="אושרי סבג" userId="4e4edba17bc2d60b" providerId="LiveId" clId="{9050A1CD-CE26-4440-89BE-5D786D77338B}" dt="2025-01-20T19:14:14.675" v="2042" actId="26606"/>
          <ac:grpSpMkLst>
            <pc:docMk/>
            <pc:sldMk cId="1578419923" sldId="260"/>
            <ac:grpSpMk id="12" creationId="{DAA26DFA-AAB2-4973-9C17-16D587C7B198}"/>
          </ac:grpSpMkLst>
        </pc:grpChg>
      </pc:sldChg>
      <pc:sldChg chg="addSp delSp modSp new mod setBg">
        <pc:chgData name="אושרי סבג" userId="4e4edba17bc2d60b" providerId="LiveId" clId="{9050A1CD-CE26-4440-89BE-5D786D77338B}" dt="2025-01-20T19:35:42.407" v="2936"/>
        <pc:sldMkLst>
          <pc:docMk/>
          <pc:sldMk cId="3661487516" sldId="261"/>
        </pc:sldMkLst>
        <pc:spChg chg="mod">
          <ac:chgData name="אושרי סבג" userId="4e4edba17bc2d60b" providerId="LiveId" clId="{9050A1CD-CE26-4440-89BE-5D786D77338B}" dt="2025-01-20T19:14:49.513" v="2049" actId="26606"/>
          <ac:spMkLst>
            <pc:docMk/>
            <pc:sldMk cId="3661487516" sldId="261"/>
            <ac:spMk id="2" creationId="{648B404B-4129-F1E9-A000-14A3C96B2096}"/>
          </ac:spMkLst>
        </pc:spChg>
        <pc:spChg chg="add">
          <ac:chgData name="אושרי סבג" userId="4e4edba17bc2d60b" providerId="LiveId" clId="{9050A1CD-CE26-4440-89BE-5D786D77338B}" dt="2025-01-20T19:14:49.513" v="2049" actId="26606"/>
          <ac:spMkLst>
            <pc:docMk/>
            <pc:sldMk cId="3661487516" sldId="261"/>
            <ac:spMk id="20" creationId="{17718681-A12E-49D6-9925-DD7C68176D61}"/>
          </ac:spMkLst>
        </pc:spChg>
        <pc:spChg chg="add">
          <ac:chgData name="אושרי סבג" userId="4e4edba17bc2d60b" providerId="LiveId" clId="{9050A1CD-CE26-4440-89BE-5D786D77338B}" dt="2025-01-20T19:14:49.513" v="2049" actId="26606"/>
          <ac:spMkLst>
            <pc:docMk/>
            <pc:sldMk cId="3661487516" sldId="261"/>
            <ac:spMk id="21" creationId="{FBD77573-9EF2-4C35-8285-A1CF6FBB0EA5}"/>
          </ac:spMkLst>
        </pc:spChg>
        <pc:spChg chg="add">
          <ac:chgData name="אושרי סבג" userId="4e4edba17bc2d60b" providerId="LiveId" clId="{9050A1CD-CE26-4440-89BE-5D786D77338B}" dt="2025-01-20T19:14:49.513" v="2049" actId="26606"/>
          <ac:spMkLst>
            <pc:docMk/>
            <pc:sldMk cId="3661487516" sldId="261"/>
            <ac:spMk id="22" creationId="{D53AACF9-8E78-07D9-A7F8-C54BE40784DE}"/>
          </ac:spMkLst>
        </pc:spChg>
      </pc:sldChg>
      <pc:sldChg chg="addSp delSp modSp new mod setBg">
        <pc:chgData name="אושרי סבג" userId="4e4edba17bc2d60b" providerId="LiveId" clId="{9050A1CD-CE26-4440-89BE-5D786D77338B}" dt="2025-01-20T19:33:53.022" v="2697"/>
        <pc:sldMkLst>
          <pc:docMk/>
          <pc:sldMk cId="1297483602" sldId="262"/>
        </pc:sldMkLst>
        <pc:spChg chg="mod">
          <ac:chgData name="אושרי סבג" userId="4e4edba17bc2d60b" providerId="LiveId" clId="{9050A1CD-CE26-4440-89BE-5D786D77338B}" dt="2025-01-20T19:33:13.752" v="2557" actId="26606"/>
          <ac:spMkLst>
            <pc:docMk/>
            <pc:sldMk cId="1297483602" sldId="262"/>
            <ac:spMk id="2" creationId="{AEF3A81E-74DA-23EB-034F-BA2894A1A80B}"/>
          </ac:spMkLst>
        </pc:spChg>
        <pc:spChg chg="mod">
          <ac:chgData name="אושרי סבג" userId="4e4edba17bc2d60b" providerId="LiveId" clId="{9050A1CD-CE26-4440-89BE-5D786D77338B}" dt="2025-01-20T19:33:13.752" v="2557" actId="26606"/>
          <ac:spMkLst>
            <pc:docMk/>
            <pc:sldMk cId="1297483602" sldId="262"/>
            <ac:spMk id="3" creationId="{BA918F30-C832-C464-AECC-F111E31383E7}"/>
          </ac:spMkLst>
        </pc:spChg>
        <pc:spChg chg="add del">
          <ac:chgData name="אושרי סבג" userId="4e4edba17bc2d60b" providerId="LiveId" clId="{9050A1CD-CE26-4440-89BE-5D786D77338B}" dt="2025-01-20T19:33:13.752" v="2557" actId="26606"/>
          <ac:spMkLst>
            <pc:docMk/>
            <pc:sldMk cId="1297483602" sldId="262"/>
            <ac:spMk id="8" creationId="{17718681-A12E-49D6-9925-DD7C68176D61}"/>
          </ac:spMkLst>
        </pc:spChg>
        <pc:spChg chg="add del">
          <ac:chgData name="אושרי סבג" userId="4e4edba17bc2d60b" providerId="LiveId" clId="{9050A1CD-CE26-4440-89BE-5D786D77338B}" dt="2025-01-20T19:33:13.752" v="2557" actId="26606"/>
          <ac:spMkLst>
            <pc:docMk/>
            <pc:sldMk cId="1297483602" sldId="262"/>
            <ac:spMk id="10" creationId="{FBD77573-9EF2-4C35-8285-A1CF6FBB0EA5}"/>
          </ac:spMkLst>
        </pc:spChg>
      </pc:sldChg>
      <pc:sldChg chg="addSp delSp modSp new mod ord setBg">
        <pc:chgData name="אושרי סבג" userId="4e4edba17bc2d60b" providerId="LiveId" clId="{9050A1CD-CE26-4440-89BE-5D786D77338B}" dt="2025-01-20T19:37:49.848" v="3085" actId="403"/>
        <pc:sldMkLst>
          <pc:docMk/>
          <pc:sldMk cId="633144612" sldId="263"/>
        </pc:sldMkLst>
        <pc:spChg chg="mod">
          <ac:chgData name="אושרי סבג" userId="4e4edba17bc2d60b" providerId="LiveId" clId="{9050A1CD-CE26-4440-89BE-5D786D77338B}" dt="2025-01-20T19:11:53.269" v="2016" actId="26606"/>
          <ac:spMkLst>
            <pc:docMk/>
            <pc:sldMk cId="633144612" sldId="263"/>
            <ac:spMk id="2" creationId="{C38658A2-B8BD-7928-E19F-C896D6FC7B0D}"/>
          </ac:spMkLst>
        </pc:spChg>
        <pc:spChg chg="add">
          <ac:chgData name="אושרי סבג" userId="4e4edba17bc2d60b" providerId="LiveId" clId="{9050A1CD-CE26-4440-89BE-5D786D77338B}" dt="2025-01-20T19:11:53.269" v="2016" actId="26606"/>
          <ac:spMkLst>
            <pc:docMk/>
            <pc:sldMk cId="633144612" sldId="263"/>
            <ac:spMk id="10" creationId="{EDDBB197-D710-4A4F-A9CA-FD2177498BE8}"/>
          </ac:spMkLst>
        </pc:spChg>
        <pc:spChg chg="add">
          <ac:chgData name="אושרי סבג" userId="4e4edba17bc2d60b" providerId="LiveId" clId="{9050A1CD-CE26-4440-89BE-5D786D77338B}" dt="2025-01-20T19:11:53.269" v="2016" actId="26606"/>
          <ac:spMkLst>
            <pc:docMk/>
            <pc:sldMk cId="633144612" sldId="263"/>
            <ac:spMk id="12" creationId="{975D1CFA-2CDB-4B64-BD9F-85744E8DA12F}"/>
          </ac:spMkLst>
        </pc:spChg>
        <pc:spChg chg="add mod">
          <ac:chgData name="אושרי סבג" userId="4e4edba17bc2d60b" providerId="LiveId" clId="{9050A1CD-CE26-4440-89BE-5D786D77338B}" dt="2025-01-20T19:37:49.848" v="3085" actId="403"/>
          <ac:spMkLst>
            <pc:docMk/>
            <pc:sldMk cId="633144612" sldId="263"/>
            <ac:spMk id="21" creationId="{CC6FB11C-80EE-07CB-4538-0E31A2F23DFB}"/>
          </ac:spMkLst>
        </pc:spChg>
        <pc:grpChg chg="add">
          <ac:chgData name="אושרי סבג" userId="4e4edba17bc2d60b" providerId="LiveId" clId="{9050A1CD-CE26-4440-89BE-5D786D77338B}" dt="2025-01-20T19:11:53.269" v="2016" actId="26606"/>
          <ac:grpSpMkLst>
            <pc:docMk/>
            <pc:sldMk cId="633144612" sldId="263"/>
            <ac:grpSpMk id="14" creationId="{25EE5136-01F1-466C-962D-BA9B4C6757AA}"/>
          </ac:grpSpMkLst>
        </pc:grpChg>
        <pc:picChg chg="add">
          <ac:chgData name="אושרי סבג" userId="4e4edba17bc2d60b" providerId="LiveId" clId="{9050A1CD-CE26-4440-89BE-5D786D77338B}" dt="2025-01-20T19:11:53.269" v="2016" actId="26606"/>
          <ac:picMkLst>
            <pc:docMk/>
            <pc:sldMk cId="633144612" sldId="263"/>
            <ac:picMk id="7" creationId="{F102C386-AC55-EE6A-2695-AF739D354343}"/>
          </ac:picMkLst>
        </pc:picChg>
      </pc:sldChg>
      <pc:sldChg chg="addSp delSp modSp new mod setBg">
        <pc:chgData name="אושרי סבג" userId="4e4edba17bc2d60b" providerId="LiveId" clId="{9050A1CD-CE26-4440-89BE-5D786D77338B}" dt="2025-01-20T19:33:53.022" v="2697"/>
        <pc:sldMkLst>
          <pc:docMk/>
          <pc:sldMk cId="2246759838" sldId="264"/>
        </pc:sldMkLst>
        <pc:spChg chg="mod">
          <ac:chgData name="אושרי סבג" userId="4e4edba17bc2d60b" providerId="LiveId" clId="{9050A1CD-CE26-4440-89BE-5D786D77338B}" dt="2025-01-20T19:22:27.481" v="2116" actId="122"/>
          <ac:spMkLst>
            <pc:docMk/>
            <pc:sldMk cId="2246759838" sldId="264"/>
            <ac:spMk id="2" creationId="{D7E7BA65-A940-43D5-6D34-B860CED0DCB5}"/>
          </ac:spMkLst>
        </pc:spChg>
        <pc:spChg chg="mod">
          <ac:chgData name="אושרי סבג" userId="4e4edba17bc2d60b" providerId="LiveId" clId="{9050A1CD-CE26-4440-89BE-5D786D77338B}" dt="2025-01-20T19:21:41.808" v="2103" actId="404"/>
          <ac:spMkLst>
            <pc:docMk/>
            <pc:sldMk cId="2246759838" sldId="264"/>
            <ac:spMk id="3" creationId="{D1743863-BC1C-8A57-E755-31FB4AC47F9F}"/>
          </ac:spMkLst>
        </pc:spChg>
        <pc:spChg chg="add">
          <ac:chgData name="אושרי סבג" userId="4e4edba17bc2d60b" providerId="LiveId" clId="{9050A1CD-CE26-4440-89BE-5D786D77338B}" dt="2025-01-20T19:20:54.573" v="2079" actId="26606"/>
          <ac:spMkLst>
            <pc:docMk/>
            <pc:sldMk cId="2246759838" sldId="264"/>
            <ac:spMk id="9" creationId="{17BDD930-0E65-490A-9CE5-554C357C4428}"/>
          </ac:spMkLst>
        </pc:spChg>
        <pc:spChg chg="add">
          <ac:chgData name="אושרי סבג" userId="4e4edba17bc2d60b" providerId="LiveId" clId="{9050A1CD-CE26-4440-89BE-5D786D77338B}" dt="2025-01-20T19:20:54.573" v="2079" actId="26606"/>
          <ac:spMkLst>
            <pc:docMk/>
            <pc:sldMk cId="2246759838" sldId="264"/>
            <ac:spMk id="11" creationId="{3A912C67-99A1-4956-8F68-1846C21771E8}"/>
          </ac:spMkLst>
        </pc:spChg>
        <pc:grpChg chg="add">
          <ac:chgData name="אושרי סבג" userId="4e4edba17bc2d60b" providerId="LiveId" clId="{9050A1CD-CE26-4440-89BE-5D786D77338B}" dt="2025-01-20T19:20:54.573" v="2079" actId="26606"/>
          <ac:grpSpMkLst>
            <pc:docMk/>
            <pc:sldMk cId="2246759838" sldId="264"/>
            <ac:grpSpMk id="13" creationId="{569E5994-073E-4708-B3E6-43BFED0CEB4C}"/>
          </ac:grpSpMkLst>
        </pc:grpChg>
        <pc:grpChg chg="add">
          <ac:chgData name="אושרי סבג" userId="4e4edba17bc2d60b" providerId="LiveId" clId="{9050A1CD-CE26-4440-89BE-5D786D77338B}" dt="2025-01-20T19:20:54.573" v="2079" actId="26606"/>
          <ac:grpSpMkLst>
            <pc:docMk/>
            <pc:sldMk cId="2246759838" sldId="264"/>
            <ac:grpSpMk id="19" creationId="{DD81D498-EAA8-40F3-8230-AE4DEDA3830D}"/>
          </ac:grpSpMkLst>
        </pc:grpChg>
        <pc:graphicFrameChg chg="add mod">
          <ac:chgData name="אושרי סבג" userId="4e4edba17bc2d60b" providerId="LiveId" clId="{9050A1CD-CE26-4440-89BE-5D786D77338B}" dt="2025-01-20T19:20:54.573" v="2079" actId="26606"/>
          <ac:graphicFrameMkLst>
            <pc:docMk/>
            <pc:sldMk cId="2246759838" sldId="264"/>
            <ac:graphicFrameMk id="4" creationId="{F13F5C95-8E20-ECA9-B713-02E510BB7031}"/>
          </ac:graphicFrameMkLst>
        </pc:graphicFrameChg>
      </pc:sldChg>
      <pc:sldChg chg="addSp modSp new mod setBg">
        <pc:chgData name="אושרי סבג" userId="4e4edba17bc2d60b" providerId="LiveId" clId="{9050A1CD-CE26-4440-89BE-5D786D77338B}" dt="2025-01-20T19:33:53.022" v="2697"/>
        <pc:sldMkLst>
          <pc:docMk/>
          <pc:sldMk cId="3587754500" sldId="265"/>
        </pc:sldMkLst>
        <pc:spChg chg="mod">
          <ac:chgData name="אושרי סבג" userId="4e4edba17bc2d60b" providerId="LiveId" clId="{9050A1CD-CE26-4440-89BE-5D786D77338B}" dt="2025-01-20T19:22:49.830" v="2117" actId="26606"/>
          <ac:spMkLst>
            <pc:docMk/>
            <pc:sldMk cId="3587754500" sldId="265"/>
            <ac:spMk id="2" creationId="{4C71CB81-2711-D3C9-062D-9A5D40C8DF7A}"/>
          </ac:spMkLst>
        </pc:spChg>
        <pc:spChg chg="mod">
          <ac:chgData name="אושרי סבג" userId="4e4edba17bc2d60b" providerId="LiveId" clId="{9050A1CD-CE26-4440-89BE-5D786D77338B}" dt="2025-01-20T19:22:49.830" v="2117" actId="26606"/>
          <ac:spMkLst>
            <pc:docMk/>
            <pc:sldMk cId="3587754500" sldId="265"/>
            <ac:spMk id="3" creationId="{36C5A9C8-2E80-DC2A-6D0F-01CECF8C33F5}"/>
          </ac:spMkLst>
        </pc:spChg>
        <pc:spChg chg="add">
          <ac:chgData name="אושרי סבג" userId="4e4edba17bc2d60b" providerId="LiveId" clId="{9050A1CD-CE26-4440-89BE-5D786D77338B}" dt="2025-01-20T19:22:49.830" v="2117" actId="26606"/>
          <ac:spMkLst>
            <pc:docMk/>
            <pc:sldMk cId="3587754500" sldId="265"/>
            <ac:spMk id="8" creationId="{D038248A-211C-4EEC-8401-C761B929FB52}"/>
          </ac:spMkLst>
        </pc:spChg>
        <pc:spChg chg="add">
          <ac:chgData name="אושרי סבג" userId="4e4edba17bc2d60b" providerId="LiveId" clId="{9050A1CD-CE26-4440-89BE-5D786D77338B}" dt="2025-01-20T19:22:49.830" v="2117" actId="26606"/>
          <ac:spMkLst>
            <pc:docMk/>
            <pc:sldMk cId="3587754500" sldId="265"/>
            <ac:spMk id="10" creationId="{C30A849F-66D9-40C8-BEC8-35AFF8F4568F}"/>
          </ac:spMkLst>
        </pc:spChg>
        <pc:grpChg chg="add">
          <ac:chgData name="אושרי סבג" userId="4e4edba17bc2d60b" providerId="LiveId" clId="{9050A1CD-CE26-4440-89BE-5D786D77338B}" dt="2025-01-20T19:22:49.830" v="2117" actId="26606"/>
          <ac:grpSpMkLst>
            <pc:docMk/>
            <pc:sldMk cId="3587754500" sldId="265"/>
            <ac:grpSpMk id="12" creationId="{04542298-A2B1-480F-A11C-A40EDD19B857}"/>
          </ac:grpSpMkLst>
        </pc:grpChg>
        <pc:grpChg chg="add">
          <ac:chgData name="אושרי סבג" userId="4e4edba17bc2d60b" providerId="LiveId" clId="{9050A1CD-CE26-4440-89BE-5D786D77338B}" dt="2025-01-20T19:22:49.830" v="2117" actId="26606"/>
          <ac:grpSpMkLst>
            <pc:docMk/>
            <pc:sldMk cId="3587754500" sldId="265"/>
            <ac:grpSpMk id="18" creationId="{2A5C9C35-2375-49EB-B99C-17C87D42FE7C}"/>
          </ac:grpSpMkLst>
        </pc:grpChg>
      </pc:sldChg>
      <pc:sldChg chg="addSp delSp modSp new mod setBg">
        <pc:chgData name="אושרי סבג" userId="4e4edba17bc2d60b" providerId="LiveId" clId="{9050A1CD-CE26-4440-89BE-5D786D77338B}" dt="2025-01-20T19:33:53.022" v="2697"/>
        <pc:sldMkLst>
          <pc:docMk/>
          <pc:sldMk cId="1545986208" sldId="266"/>
        </pc:sldMkLst>
        <pc:spChg chg="mod">
          <ac:chgData name="אושרי סבג" userId="4e4edba17bc2d60b" providerId="LiveId" clId="{9050A1CD-CE26-4440-89BE-5D786D77338B}" dt="2025-01-20T19:29:00.349" v="2383" actId="26606"/>
          <ac:spMkLst>
            <pc:docMk/>
            <pc:sldMk cId="1545986208" sldId="266"/>
            <ac:spMk id="2" creationId="{2B1F7C3F-0808-8014-AD4C-EFDA4527B81E}"/>
          </ac:spMkLst>
        </pc:spChg>
        <pc:spChg chg="add del mod">
          <ac:chgData name="אושרי סבג" userId="4e4edba17bc2d60b" providerId="LiveId" clId="{9050A1CD-CE26-4440-89BE-5D786D77338B}" dt="2025-01-20T19:29:55.037" v="2459" actId="20577"/>
          <ac:spMkLst>
            <pc:docMk/>
            <pc:sldMk cId="1545986208" sldId="266"/>
            <ac:spMk id="3" creationId="{BBA19B67-171C-7AE1-52F4-EEA3BB1EB76F}"/>
          </ac:spMkLst>
        </pc:spChg>
        <pc:spChg chg="add">
          <ac:chgData name="אושרי סבג" userId="4e4edba17bc2d60b" providerId="LiveId" clId="{9050A1CD-CE26-4440-89BE-5D786D77338B}" dt="2025-01-20T19:29:00.349" v="2383" actId="26606"/>
          <ac:spMkLst>
            <pc:docMk/>
            <pc:sldMk cId="1545986208" sldId="266"/>
            <ac:spMk id="10" creationId="{EDDBB197-D710-4A4F-A9CA-FD2177498BE8}"/>
          </ac:spMkLst>
        </pc:spChg>
        <pc:spChg chg="add">
          <ac:chgData name="אושרי סבג" userId="4e4edba17bc2d60b" providerId="LiveId" clId="{9050A1CD-CE26-4440-89BE-5D786D77338B}" dt="2025-01-20T19:29:00.349" v="2383" actId="26606"/>
          <ac:spMkLst>
            <pc:docMk/>
            <pc:sldMk cId="1545986208" sldId="266"/>
            <ac:spMk id="12" creationId="{975D1CFA-2CDB-4B64-BD9F-85744E8DA12F}"/>
          </ac:spMkLst>
        </pc:spChg>
        <pc:grpChg chg="add">
          <ac:chgData name="אושרי סבג" userId="4e4edba17bc2d60b" providerId="LiveId" clId="{9050A1CD-CE26-4440-89BE-5D786D77338B}" dt="2025-01-20T19:29:00.349" v="2383" actId="26606"/>
          <ac:grpSpMkLst>
            <pc:docMk/>
            <pc:sldMk cId="1545986208" sldId="266"/>
            <ac:grpSpMk id="14" creationId="{25EE5136-01F1-466C-962D-BA9B4C6757AA}"/>
          </ac:grpSpMkLst>
        </pc:grpChg>
        <pc:picChg chg="add">
          <ac:chgData name="אושרי סבג" userId="4e4edba17bc2d60b" providerId="LiveId" clId="{9050A1CD-CE26-4440-89BE-5D786D77338B}" dt="2025-01-20T19:29:00.349" v="2383" actId="26606"/>
          <ac:picMkLst>
            <pc:docMk/>
            <pc:sldMk cId="1545986208" sldId="266"/>
            <ac:picMk id="7" creationId="{2F022807-F969-D36D-77B2-FA8F0614494B}"/>
          </ac:picMkLst>
        </pc:picChg>
      </pc:sldChg>
      <pc:sldChg chg="addSp delSp modSp new mod setBg">
        <pc:chgData name="אושרי סבג" userId="4e4edba17bc2d60b" providerId="LiveId" clId="{9050A1CD-CE26-4440-89BE-5D786D77338B}" dt="2025-01-20T19:33:53.022" v="2697"/>
        <pc:sldMkLst>
          <pc:docMk/>
          <pc:sldMk cId="3281533171" sldId="267"/>
        </pc:sldMkLst>
      </pc:sldChg>
      <pc:sldChg chg="addSp modSp add mod">
        <pc:chgData name="אושרי סבג" userId="4e4edba17bc2d60b" providerId="LiveId" clId="{9050A1CD-CE26-4440-89BE-5D786D77338B}" dt="2025-01-20T20:15:32.249" v="3369" actId="20577"/>
        <pc:sldMkLst>
          <pc:docMk/>
          <pc:sldMk cId="1295381073" sldId="268"/>
        </pc:sldMkLst>
        <pc:spChg chg="mod">
          <ac:chgData name="אושרי סבג" userId="4e4edba17bc2d60b" providerId="LiveId" clId="{9050A1CD-CE26-4440-89BE-5D786D77338B}" dt="2025-01-20T20:15:32.249" v="3369" actId="20577"/>
          <ac:spMkLst>
            <pc:docMk/>
            <pc:sldMk cId="1295381073" sldId="268"/>
            <ac:spMk id="3" creationId="{51BEC9F0-3589-B9B4-6D44-64BDD288D379}"/>
          </ac:spMkLst>
        </pc:spChg>
        <pc:picChg chg="add mod">
          <ac:chgData name="אושרי סבג" userId="4e4edba17bc2d60b" providerId="LiveId" clId="{9050A1CD-CE26-4440-89BE-5D786D77338B}" dt="2025-01-20T20:14:36.441" v="3360" actId="14100"/>
          <ac:picMkLst>
            <pc:docMk/>
            <pc:sldMk cId="1295381073" sldId="268"/>
            <ac:picMk id="5" creationId="{CBD2F337-0AFC-33A1-24C3-4202DD7BA7E9}"/>
          </ac:picMkLst>
        </pc:picChg>
        <pc:picChg chg="add mod">
          <ac:chgData name="אושרי סבג" userId="4e4edba17bc2d60b" providerId="LiveId" clId="{9050A1CD-CE26-4440-89BE-5D786D77338B}" dt="2025-01-20T20:14:32.870" v="3359" actId="1076"/>
          <ac:picMkLst>
            <pc:docMk/>
            <pc:sldMk cId="1295381073" sldId="268"/>
            <ac:picMk id="7" creationId="{28B9AC44-D1AA-5678-4A6B-D96A9FC2F4C8}"/>
          </ac:picMkLst>
        </pc:picChg>
      </pc:sldChg>
      <pc:sldMasterChg chg="setBg modSldLayout">
        <pc:chgData name="אושרי סבג" userId="4e4edba17bc2d60b" providerId="LiveId" clId="{9050A1CD-CE26-4440-89BE-5D786D77338B}" dt="2025-01-20T19:35:42.407" v="2936"/>
        <pc:sldMasterMkLst>
          <pc:docMk/>
          <pc:sldMasterMk cId="3772553626" sldId="2147483648"/>
        </pc:sldMasterMkLst>
        <pc:sldLayoutChg chg="setBg">
          <pc:chgData name="אושרי סבג" userId="4e4edba17bc2d60b" providerId="LiveId" clId="{9050A1CD-CE26-4440-89BE-5D786D77338B}" dt="2025-01-20T19:35:42.407" v="2936"/>
          <pc:sldLayoutMkLst>
            <pc:docMk/>
            <pc:sldMasterMk cId="3772553626" sldId="2147483648"/>
            <pc:sldLayoutMk cId="1941704012" sldId="2147483649"/>
          </pc:sldLayoutMkLst>
        </pc:sldLayoutChg>
        <pc:sldLayoutChg chg="setBg">
          <pc:chgData name="אושרי סבג" userId="4e4edba17bc2d60b" providerId="LiveId" clId="{9050A1CD-CE26-4440-89BE-5D786D77338B}" dt="2025-01-20T19:35:42.407" v="2936"/>
          <pc:sldLayoutMkLst>
            <pc:docMk/>
            <pc:sldMasterMk cId="3772553626" sldId="2147483648"/>
            <pc:sldLayoutMk cId="1399662688" sldId="2147483650"/>
          </pc:sldLayoutMkLst>
        </pc:sldLayoutChg>
        <pc:sldLayoutChg chg="setBg">
          <pc:chgData name="אושרי סבג" userId="4e4edba17bc2d60b" providerId="LiveId" clId="{9050A1CD-CE26-4440-89BE-5D786D77338B}" dt="2025-01-20T19:35:42.407" v="2936"/>
          <pc:sldLayoutMkLst>
            <pc:docMk/>
            <pc:sldMasterMk cId="3772553626" sldId="2147483648"/>
            <pc:sldLayoutMk cId="211942900" sldId="2147483651"/>
          </pc:sldLayoutMkLst>
        </pc:sldLayoutChg>
        <pc:sldLayoutChg chg="setBg">
          <pc:chgData name="אושרי סבג" userId="4e4edba17bc2d60b" providerId="LiveId" clId="{9050A1CD-CE26-4440-89BE-5D786D77338B}" dt="2025-01-20T19:35:42.407" v="2936"/>
          <pc:sldLayoutMkLst>
            <pc:docMk/>
            <pc:sldMasterMk cId="3772553626" sldId="2147483648"/>
            <pc:sldLayoutMk cId="2846273754" sldId="2147483652"/>
          </pc:sldLayoutMkLst>
        </pc:sldLayoutChg>
        <pc:sldLayoutChg chg="setBg">
          <pc:chgData name="אושרי סבג" userId="4e4edba17bc2d60b" providerId="LiveId" clId="{9050A1CD-CE26-4440-89BE-5D786D77338B}" dt="2025-01-20T19:35:42.407" v="2936"/>
          <pc:sldLayoutMkLst>
            <pc:docMk/>
            <pc:sldMasterMk cId="3772553626" sldId="2147483648"/>
            <pc:sldLayoutMk cId="3090148917" sldId="2147483653"/>
          </pc:sldLayoutMkLst>
        </pc:sldLayoutChg>
        <pc:sldLayoutChg chg="setBg">
          <pc:chgData name="אושרי סבג" userId="4e4edba17bc2d60b" providerId="LiveId" clId="{9050A1CD-CE26-4440-89BE-5D786D77338B}" dt="2025-01-20T19:35:42.407" v="2936"/>
          <pc:sldLayoutMkLst>
            <pc:docMk/>
            <pc:sldMasterMk cId="3772553626" sldId="2147483648"/>
            <pc:sldLayoutMk cId="105423159" sldId="2147483654"/>
          </pc:sldLayoutMkLst>
        </pc:sldLayoutChg>
        <pc:sldLayoutChg chg="setBg">
          <pc:chgData name="אושרי סבג" userId="4e4edba17bc2d60b" providerId="LiveId" clId="{9050A1CD-CE26-4440-89BE-5D786D77338B}" dt="2025-01-20T19:35:42.407" v="2936"/>
          <pc:sldLayoutMkLst>
            <pc:docMk/>
            <pc:sldMasterMk cId="3772553626" sldId="2147483648"/>
            <pc:sldLayoutMk cId="2067422083" sldId="2147483655"/>
          </pc:sldLayoutMkLst>
        </pc:sldLayoutChg>
        <pc:sldLayoutChg chg="setBg">
          <pc:chgData name="אושרי סבג" userId="4e4edba17bc2d60b" providerId="LiveId" clId="{9050A1CD-CE26-4440-89BE-5D786D77338B}" dt="2025-01-20T19:35:42.407" v="2936"/>
          <pc:sldLayoutMkLst>
            <pc:docMk/>
            <pc:sldMasterMk cId="3772553626" sldId="2147483648"/>
            <pc:sldLayoutMk cId="613625566" sldId="2147483656"/>
          </pc:sldLayoutMkLst>
        </pc:sldLayoutChg>
        <pc:sldLayoutChg chg="setBg">
          <pc:chgData name="אושרי סבג" userId="4e4edba17bc2d60b" providerId="LiveId" clId="{9050A1CD-CE26-4440-89BE-5D786D77338B}" dt="2025-01-20T19:35:42.407" v="2936"/>
          <pc:sldLayoutMkLst>
            <pc:docMk/>
            <pc:sldMasterMk cId="3772553626" sldId="2147483648"/>
            <pc:sldLayoutMk cId="3659194941" sldId="2147483657"/>
          </pc:sldLayoutMkLst>
        </pc:sldLayoutChg>
        <pc:sldLayoutChg chg="setBg">
          <pc:chgData name="אושרי סבג" userId="4e4edba17bc2d60b" providerId="LiveId" clId="{9050A1CD-CE26-4440-89BE-5D786D77338B}" dt="2025-01-20T19:35:42.407" v="2936"/>
          <pc:sldLayoutMkLst>
            <pc:docMk/>
            <pc:sldMasterMk cId="3772553626" sldId="2147483648"/>
            <pc:sldLayoutMk cId="2854640905" sldId="2147483658"/>
          </pc:sldLayoutMkLst>
        </pc:sldLayoutChg>
        <pc:sldLayoutChg chg="setBg">
          <pc:chgData name="אושרי סבג" userId="4e4edba17bc2d60b" providerId="LiveId" clId="{9050A1CD-CE26-4440-89BE-5D786D77338B}" dt="2025-01-20T19:35:42.407" v="2936"/>
          <pc:sldLayoutMkLst>
            <pc:docMk/>
            <pc:sldMasterMk cId="3772553626" sldId="2147483648"/>
            <pc:sldLayoutMk cId="941804352" sldId="2147483659"/>
          </pc:sldLayoutMkLst>
        </pc:sldLayoutChg>
      </pc:sldMasterChg>
    </pc:docChg>
  </pc:docChgLst>
  <pc:docChgLst>
    <pc:chgData name="אושרי סבג" userId="4e4edba17bc2d60b" providerId="LiveId" clId="{32D45280-3216-4758-818C-A9011A3FF2B0}"/>
    <pc:docChg chg="undo custSel addSld modSld sldOrd">
      <pc:chgData name="אושרי סבג" userId="4e4edba17bc2d60b" providerId="LiveId" clId="{32D45280-3216-4758-818C-A9011A3FF2B0}" dt="2025-01-27T07:27:28.136" v="296" actId="122"/>
      <pc:docMkLst>
        <pc:docMk/>
      </pc:docMkLst>
      <pc:sldChg chg="modSp">
        <pc:chgData name="אושרי סבג" userId="4e4edba17bc2d60b" providerId="LiveId" clId="{32D45280-3216-4758-818C-A9011A3FF2B0}" dt="2025-01-27T07:08:12.237" v="236" actId="20577"/>
        <pc:sldMkLst>
          <pc:docMk/>
          <pc:sldMk cId="3391738782" sldId="257"/>
        </pc:sldMkLst>
        <pc:graphicFrameChg chg="mod">
          <ac:chgData name="אושרי סבג" userId="4e4edba17bc2d60b" providerId="LiveId" clId="{32D45280-3216-4758-818C-A9011A3FF2B0}" dt="2025-01-27T07:08:12.237" v="236" actId="20577"/>
          <ac:graphicFrameMkLst>
            <pc:docMk/>
            <pc:sldMk cId="3391738782" sldId="257"/>
            <ac:graphicFrameMk id="23" creationId="{AA4CA7AD-D388-98AD-EE18-4F5B084F260D}"/>
          </ac:graphicFrameMkLst>
        </pc:graphicFrameChg>
      </pc:sldChg>
      <pc:sldChg chg="ord">
        <pc:chgData name="אושרי סבג" userId="4e4edba17bc2d60b" providerId="LiveId" clId="{32D45280-3216-4758-818C-A9011A3FF2B0}" dt="2025-01-27T06:54:39.343" v="23"/>
        <pc:sldMkLst>
          <pc:docMk/>
          <pc:sldMk cId="1443375227" sldId="258"/>
        </pc:sldMkLst>
      </pc:sldChg>
      <pc:sldChg chg="addSp modSp mod">
        <pc:chgData name="אושרי סבג" userId="4e4edba17bc2d60b" providerId="LiveId" clId="{32D45280-3216-4758-818C-A9011A3FF2B0}" dt="2025-01-27T06:54:05.515" v="12" actId="1076"/>
        <pc:sldMkLst>
          <pc:docMk/>
          <pc:sldMk cId="633144612" sldId="263"/>
        </pc:sldMkLst>
        <pc:picChg chg="add mod">
          <ac:chgData name="אושרי סבג" userId="4e4edba17bc2d60b" providerId="LiveId" clId="{32D45280-3216-4758-818C-A9011A3FF2B0}" dt="2025-01-27T06:53:10.269" v="1" actId="1076"/>
          <ac:picMkLst>
            <pc:docMk/>
            <pc:sldMk cId="633144612" sldId="263"/>
            <ac:picMk id="4" creationId="{F26ED30D-84AB-8C6E-6EEF-45E0E1178D67}"/>
          </ac:picMkLst>
        </pc:picChg>
        <pc:picChg chg="add mod">
          <ac:chgData name="אושרי סבג" userId="4e4edba17bc2d60b" providerId="LiveId" clId="{32D45280-3216-4758-818C-A9011A3FF2B0}" dt="2025-01-27T06:53:41.589" v="8" actId="14100"/>
          <ac:picMkLst>
            <pc:docMk/>
            <pc:sldMk cId="633144612" sldId="263"/>
            <ac:picMk id="6" creationId="{3EF469BA-794C-2838-BD43-8FEC328B0F80}"/>
          </ac:picMkLst>
        </pc:picChg>
        <pc:picChg chg="add mod">
          <ac:chgData name="אושרי סבג" userId="4e4edba17bc2d60b" providerId="LiveId" clId="{32D45280-3216-4758-818C-A9011A3FF2B0}" dt="2025-01-27T06:54:05.515" v="12" actId="1076"/>
          <ac:picMkLst>
            <pc:docMk/>
            <pc:sldMk cId="633144612" sldId="263"/>
            <ac:picMk id="9" creationId="{68701AB5-FCDF-CA03-383B-8CA50F6A1218}"/>
          </ac:picMkLst>
        </pc:picChg>
      </pc:sldChg>
      <pc:sldChg chg="ord">
        <pc:chgData name="אושרי סבג" userId="4e4edba17bc2d60b" providerId="LiveId" clId="{32D45280-3216-4758-818C-A9011A3FF2B0}" dt="2025-01-27T07:26:34.432" v="266"/>
        <pc:sldMkLst>
          <pc:docMk/>
          <pc:sldMk cId="1545986208" sldId="266"/>
        </pc:sldMkLst>
      </pc:sldChg>
      <pc:sldChg chg="delSp modSp new mod">
        <pc:chgData name="אושרי סבג" userId="4e4edba17bc2d60b" providerId="LiveId" clId="{32D45280-3216-4758-818C-A9011A3FF2B0}" dt="2025-01-27T06:55:07.217" v="41" actId="255"/>
        <pc:sldMkLst>
          <pc:docMk/>
          <pc:sldMk cId="372665190" sldId="269"/>
        </pc:sldMkLst>
        <pc:spChg chg="mod">
          <ac:chgData name="אושרי סבג" userId="4e4edba17bc2d60b" providerId="LiveId" clId="{32D45280-3216-4758-818C-A9011A3FF2B0}" dt="2025-01-27T06:55:07.217" v="41" actId="255"/>
          <ac:spMkLst>
            <pc:docMk/>
            <pc:sldMk cId="372665190" sldId="269"/>
            <ac:spMk id="2" creationId="{6F78C13F-4FD0-63DB-86CB-83A183250DEF}"/>
          </ac:spMkLst>
        </pc:spChg>
        <pc:spChg chg="del mod">
          <ac:chgData name="אושרי סבג" userId="4e4edba17bc2d60b" providerId="LiveId" clId="{32D45280-3216-4758-818C-A9011A3FF2B0}" dt="2025-01-27T06:54:56.914" v="39" actId="478"/>
          <ac:spMkLst>
            <pc:docMk/>
            <pc:sldMk cId="372665190" sldId="269"/>
            <ac:spMk id="3" creationId="{974DCC68-7A95-6E58-F57B-30C126C02267}"/>
          </ac:spMkLst>
        </pc:spChg>
      </pc:sldChg>
      <pc:sldChg chg="addSp delSp modSp new mod">
        <pc:chgData name="אושרי סבג" userId="4e4edba17bc2d60b" providerId="LiveId" clId="{32D45280-3216-4758-818C-A9011A3FF2B0}" dt="2025-01-27T06:56:53.030" v="60" actId="1076"/>
        <pc:sldMkLst>
          <pc:docMk/>
          <pc:sldMk cId="325717769" sldId="270"/>
        </pc:sldMkLst>
        <pc:spChg chg="mod">
          <ac:chgData name="אושרי סבג" userId="4e4edba17bc2d60b" providerId="LiveId" clId="{32D45280-3216-4758-818C-A9011A3FF2B0}" dt="2025-01-27T06:55:43.681" v="54" actId="1076"/>
          <ac:spMkLst>
            <pc:docMk/>
            <pc:sldMk cId="325717769" sldId="270"/>
            <ac:spMk id="2" creationId="{98820E63-A7AE-15BA-45A8-4FB2E4A40ED1}"/>
          </ac:spMkLst>
        </pc:spChg>
        <pc:spChg chg="del">
          <ac:chgData name="אושרי סבג" userId="4e4edba17bc2d60b" providerId="LiveId" clId="{32D45280-3216-4758-818C-A9011A3FF2B0}" dt="2025-01-27T06:55:35.492" v="50" actId="478"/>
          <ac:spMkLst>
            <pc:docMk/>
            <pc:sldMk cId="325717769" sldId="270"/>
            <ac:spMk id="3" creationId="{FE2A1DE0-42CB-1D2D-A27E-ACC2444CDB9F}"/>
          </ac:spMkLst>
        </pc:spChg>
        <pc:picChg chg="add del mod">
          <ac:chgData name="אושרי סבג" userId="4e4edba17bc2d60b" providerId="LiveId" clId="{32D45280-3216-4758-818C-A9011A3FF2B0}" dt="2025-01-27T06:56:47.742" v="58" actId="478"/>
          <ac:picMkLst>
            <pc:docMk/>
            <pc:sldMk cId="325717769" sldId="270"/>
            <ac:picMk id="5" creationId="{633CC223-A35B-B4F7-0D76-1ADFA47E0AB7}"/>
          </ac:picMkLst>
        </pc:picChg>
        <pc:picChg chg="add mod">
          <ac:chgData name="אושרי סבג" userId="4e4edba17bc2d60b" providerId="LiveId" clId="{32D45280-3216-4758-818C-A9011A3FF2B0}" dt="2025-01-27T06:56:53.030" v="60" actId="1076"/>
          <ac:picMkLst>
            <pc:docMk/>
            <pc:sldMk cId="325717769" sldId="270"/>
            <ac:picMk id="1026" creationId="{EF9D5727-F2DD-3246-F62C-C5D491FCE6DE}"/>
          </ac:picMkLst>
        </pc:picChg>
      </pc:sldChg>
      <pc:sldChg chg="addSp delSp modSp new mod">
        <pc:chgData name="אושרי סבג" userId="4e4edba17bc2d60b" providerId="LiveId" clId="{32D45280-3216-4758-818C-A9011A3FF2B0}" dt="2025-01-27T06:57:32.133" v="85" actId="20577"/>
        <pc:sldMkLst>
          <pc:docMk/>
          <pc:sldMk cId="2939108010" sldId="271"/>
        </pc:sldMkLst>
        <pc:spChg chg="del">
          <ac:chgData name="אושרי סבג" userId="4e4edba17bc2d60b" providerId="LiveId" clId="{32D45280-3216-4758-818C-A9011A3FF2B0}" dt="2025-01-27T06:55:50.144" v="56" actId="478"/>
          <ac:spMkLst>
            <pc:docMk/>
            <pc:sldMk cId="2939108010" sldId="271"/>
            <ac:spMk id="2" creationId="{63537A84-7D1B-8DE4-6690-3E292013A569}"/>
          </ac:spMkLst>
        </pc:spChg>
        <pc:spChg chg="del">
          <ac:chgData name="אושרי סבג" userId="4e4edba17bc2d60b" providerId="LiveId" clId="{32D45280-3216-4758-818C-A9011A3FF2B0}" dt="2025-01-27T06:55:52.279" v="57" actId="478"/>
          <ac:spMkLst>
            <pc:docMk/>
            <pc:sldMk cId="2939108010" sldId="271"/>
            <ac:spMk id="3" creationId="{18C54EAC-81F0-F195-A8B3-FA74A65B25F9}"/>
          </ac:spMkLst>
        </pc:spChg>
        <pc:spChg chg="add mod">
          <ac:chgData name="אושרי סבג" userId="4e4edba17bc2d60b" providerId="LiveId" clId="{32D45280-3216-4758-818C-A9011A3FF2B0}" dt="2025-01-27T06:57:32.133" v="85" actId="20577"/>
          <ac:spMkLst>
            <pc:docMk/>
            <pc:sldMk cId="2939108010" sldId="271"/>
            <ac:spMk id="4" creationId="{51F08B52-AFB2-86D6-905E-08038936E2DC}"/>
          </ac:spMkLst>
        </pc:spChg>
        <pc:picChg chg="add mod">
          <ac:chgData name="אושרי סבג" userId="4e4edba17bc2d60b" providerId="LiveId" clId="{32D45280-3216-4758-818C-A9011A3FF2B0}" dt="2025-01-27T06:57:10.113" v="62" actId="1076"/>
          <ac:picMkLst>
            <pc:docMk/>
            <pc:sldMk cId="2939108010" sldId="271"/>
            <ac:picMk id="2050" creationId="{702F9697-C107-8940-F836-0199CD30D89C}"/>
          </ac:picMkLst>
        </pc:picChg>
      </pc:sldChg>
      <pc:sldChg chg="addSp delSp modSp new mod ord">
        <pc:chgData name="אושרי סבג" userId="4e4edba17bc2d60b" providerId="LiveId" clId="{32D45280-3216-4758-818C-A9011A3FF2B0}" dt="2025-01-27T07:01:59.556" v="169" actId="478"/>
        <pc:sldMkLst>
          <pc:docMk/>
          <pc:sldMk cId="384720425" sldId="272"/>
        </pc:sldMkLst>
        <pc:spChg chg="del">
          <ac:chgData name="אושרי סבג" userId="4e4edba17bc2d60b" providerId="LiveId" clId="{32D45280-3216-4758-818C-A9011A3FF2B0}" dt="2025-01-27T07:01:59.556" v="169" actId="478"/>
          <ac:spMkLst>
            <pc:docMk/>
            <pc:sldMk cId="384720425" sldId="272"/>
            <ac:spMk id="2" creationId="{2A1CD854-89D1-014A-7DB3-59F9FC6928A8}"/>
          </ac:spMkLst>
        </pc:spChg>
        <pc:spChg chg="del">
          <ac:chgData name="אושרי סבג" userId="4e4edba17bc2d60b" providerId="LiveId" clId="{32D45280-3216-4758-818C-A9011A3FF2B0}" dt="2025-01-27T07:01:58.716" v="168" actId="478"/>
          <ac:spMkLst>
            <pc:docMk/>
            <pc:sldMk cId="384720425" sldId="272"/>
            <ac:spMk id="3" creationId="{FCD26450-810C-25B6-6873-1937EC6C244D}"/>
          </ac:spMkLst>
        </pc:spChg>
        <pc:picChg chg="add mod">
          <ac:chgData name="אושרי סבג" userId="4e4edba17bc2d60b" providerId="LiveId" clId="{32D45280-3216-4758-818C-A9011A3FF2B0}" dt="2025-01-27T06:59:02.038" v="104" actId="1076"/>
          <ac:picMkLst>
            <pc:docMk/>
            <pc:sldMk cId="384720425" sldId="272"/>
            <ac:picMk id="3074" creationId="{318E759C-87EC-0459-5192-0A3ED15D94BC}"/>
          </ac:picMkLst>
        </pc:picChg>
      </pc:sldChg>
      <pc:sldChg chg="addSp delSp modSp new mod">
        <pc:chgData name="אושרי סבג" userId="4e4edba17bc2d60b" providerId="LiveId" clId="{32D45280-3216-4758-818C-A9011A3FF2B0}" dt="2025-01-27T07:02:27.323" v="195" actId="1076"/>
        <pc:sldMkLst>
          <pc:docMk/>
          <pc:sldMk cId="1280705755" sldId="273"/>
        </pc:sldMkLst>
        <pc:spChg chg="del">
          <ac:chgData name="אושרי סבג" userId="4e4edba17bc2d60b" providerId="LiveId" clId="{32D45280-3216-4758-818C-A9011A3FF2B0}" dt="2025-01-27T06:58:36.537" v="95" actId="478"/>
          <ac:spMkLst>
            <pc:docMk/>
            <pc:sldMk cId="1280705755" sldId="273"/>
            <ac:spMk id="2" creationId="{EF6E46D1-0E21-99D5-D1CD-3CBCC030CCFB}"/>
          </ac:spMkLst>
        </pc:spChg>
        <pc:spChg chg="del">
          <ac:chgData name="אושרי סבג" userId="4e4edba17bc2d60b" providerId="LiveId" clId="{32D45280-3216-4758-818C-A9011A3FF2B0}" dt="2025-01-27T06:58:32.458" v="93"/>
          <ac:spMkLst>
            <pc:docMk/>
            <pc:sldMk cId="1280705755" sldId="273"/>
            <ac:spMk id="3" creationId="{4DD0A6A2-554B-DC54-3C0D-0AF7ABCF3D89}"/>
          </ac:spMkLst>
        </pc:spChg>
        <pc:spChg chg="add del mod">
          <ac:chgData name="אושרי סבג" userId="4e4edba17bc2d60b" providerId="LiveId" clId="{32D45280-3216-4758-818C-A9011A3FF2B0}" dt="2025-01-27T07:02:09.204" v="170" actId="478"/>
          <ac:spMkLst>
            <pc:docMk/>
            <pc:sldMk cId="1280705755" sldId="273"/>
            <ac:spMk id="4" creationId="{FF066445-5A0C-404A-C7BF-9D1DEB970FB7}"/>
          </ac:spMkLst>
        </pc:spChg>
        <pc:spChg chg="add mod">
          <ac:chgData name="אושרי סבג" userId="4e4edba17bc2d60b" providerId="LiveId" clId="{32D45280-3216-4758-818C-A9011A3FF2B0}" dt="2025-01-27T07:02:27.323" v="195" actId="1076"/>
          <ac:spMkLst>
            <pc:docMk/>
            <pc:sldMk cId="1280705755" sldId="273"/>
            <ac:spMk id="5" creationId="{4E479295-EB87-581B-F4D9-7B553C9B79A1}"/>
          </ac:spMkLst>
        </pc:spChg>
        <pc:picChg chg="add del mod">
          <ac:chgData name="אושרי סבג" userId="4e4edba17bc2d60b" providerId="LiveId" clId="{32D45280-3216-4758-818C-A9011A3FF2B0}" dt="2025-01-27T06:59:20.338" v="109" actId="21"/>
          <ac:picMkLst>
            <pc:docMk/>
            <pc:sldMk cId="1280705755" sldId="273"/>
            <ac:picMk id="4098" creationId="{28D9D7D5-6AA5-F48F-CA03-041412171DC3}"/>
          </ac:picMkLst>
        </pc:picChg>
        <pc:picChg chg="add mod">
          <ac:chgData name="אושרי סבג" userId="4e4edba17bc2d60b" providerId="LiveId" clId="{32D45280-3216-4758-818C-A9011A3FF2B0}" dt="2025-01-27T07:02:14.871" v="172" actId="1076"/>
          <ac:picMkLst>
            <pc:docMk/>
            <pc:sldMk cId="1280705755" sldId="273"/>
            <ac:picMk id="4100" creationId="{6F218C4D-FE4D-DD8C-E70F-B5F191E67FB7}"/>
          </ac:picMkLst>
        </pc:picChg>
      </pc:sldChg>
      <pc:sldChg chg="addSp delSp modSp new mod ord">
        <pc:chgData name="אושרי סבג" userId="4e4edba17bc2d60b" providerId="LiveId" clId="{32D45280-3216-4758-818C-A9011A3FF2B0}" dt="2025-01-27T07:02:33.370" v="198" actId="1076"/>
        <pc:sldMkLst>
          <pc:docMk/>
          <pc:sldMk cId="2407026768" sldId="274"/>
        </pc:sldMkLst>
        <pc:spChg chg="del">
          <ac:chgData name="אושרי סבג" userId="4e4edba17bc2d60b" providerId="LiveId" clId="{32D45280-3216-4758-818C-A9011A3FF2B0}" dt="2025-01-27T07:02:31.097" v="196" actId="478"/>
          <ac:spMkLst>
            <pc:docMk/>
            <pc:sldMk cId="2407026768" sldId="274"/>
            <ac:spMk id="2" creationId="{AEE6721A-068F-4E51-13B9-4067F30DABE4}"/>
          </ac:spMkLst>
        </pc:spChg>
        <pc:spChg chg="del">
          <ac:chgData name="אושרי סבג" userId="4e4edba17bc2d60b" providerId="LiveId" clId="{32D45280-3216-4758-818C-A9011A3FF2B0}" dt="2025-01-27T07:02:31.836" v="197" actId="478"/>
          <ac:spMkLst>
            <pc:docMk/>
            <pc:sldMk cId="2407026768" sldId="274"/>
            <ac:spMk id="3" creationId="{2939AE57-4FB7-9F21-2016-F59F132A8E42}"/>
          </ac:spMkLst>
        </pc:spChg>
        <pc:picChg chg="add mod">
          <ac:chgData name="אושרי סבג" userId="4e4edba17bc2d60b" providerId="LiveId" clId="{32D45280-3216-4758-818C-A9011A3FF2B0}" dt="2025-01-27T07:02:33.370" v="198" actId="1076"/>
          <ac:picMkLst>
            <pc:docMk/>
            <pc:sldMk cId="2407026768" sldId="274"/>
            <ac:picMk id="4098" creationId="{28D9D7D5-6AA5-F48F-CA03-041412171DC3}"/>
          </ac:picMkLst>
        </pc:picChg>
        <pc:picChg chg="add mod">
          <ac:chgData name="אושרי סבג" userId="4e4edba17bc2d60b" providerId="LiveId" clId="{32D45280-3216-4758-818C-A9011A3FF2B0}" dt="2025-01-27T06:59:40.827" v="117" actId="1076"/>
          <ac:picMkLst>
            <pc:docMk/>
            <pc:sldMk cId="2407026768" sldId="274"/>
            <ac:picMk id="5122" creationId="{D65C704B-720D-E05F-4251-8D07AA613F3A}"/>
          </ac:picMkLst>
        </pc:picChg>
        <pc:cxnChg chg="add mod">
          <ac:chgData name="אושרי סבג" userId="4e4edba17bc2d60b" providerId="LiveId" clId="{32D45280-3216-4758-818C-A9011A3FF2B0}" dt="2025-01-27T06:59:53.258" v="119" actId="11529"/>
          <ac:cxnSpMkLst>
            <pc:docMk/>
            <pc:sldMk cId="2407026768" sldId="274"/>
            <ac:cxnSpMk id="5" creationId="{5B420F37-FE9B-438A-4056-641EC95C8D12}"/>
          </ac:cxnSpMkLst>
        </pc:cxnChg>
      </pc:sldChg>
      <pc:sldChg chg="addSp delSp modSp new mod">
        <pc:chgData name="אושרי סבג" userId="4e4edba17bc2d60b" providerId="LiveId" clId="{32D45280-3216-4758-818C-A9011A3FF2B0}" dt="2025-01-27T07:02:42.909" v="199" actId="478"/>
        <pc:sldMkLst>
          <pc:docMk/>
          <pc:sldMk cId="2113428374" sldId="275"/>
        </pc:sldMkLst>
        <pc:spChg chg="mod">
          <ac:chgData name="אושרי סבג" userId="4e4edba17bc2d60b" providerId="LiveId" clId="{32D45280-3216-4758-818C-A9011A3FF2B0}" dt="2025-01-27T07:00:33.204" v="143" actId="122"/>
          <ac:spMkLst>
            <pc:docMk/>
            <pc:sldMk cId="2113428374" sldId="275"/>
            <ac:spMk id="2" creationId="{258044AE-A7AA-D5F7-EC71-E3159DA0DB63}"/>
          </ac:spMkLst>
        </pc:spChg>
        <pc:spChg chg="del">
          <ac:chgData name="אושרי סבג" userId="4e4edba17bc2d60b" providerId="LiveId" clId="{32D45280-3216-4758-818C-A9011A3FF2B0}" dt="2025-01-27T07:02:42.909" v="199" actId="478"/>
          <ac:spMkLst>
            <pc:docMk/>
            <pc:sldMk cId="2113428374" sldId="275"/>
            <ac:spMk id="3" creationId="{1C525692-3B12-D921-001A-F709B2147BFF}"/>
          </ac:spMkLst>
        </pc:spChg>
        <pc:picChg chg="add mod">
          <ac:chgData name="אושרי סבג" userId="4e4edba17bc2d60b" providerId="LiveId" clId="{32D45280-3216-4758-818C-A9011A3FF2B0}" dt="2025-01-27T07:00:45.967" v="146" actId="1076"/>
          <ac:picMkLst>
            <pc:docMk/>
            <pc:sldMk cId="2113428374" sldId="275"/>
            <ac:picMk id="6146" creationId="{BDEE3595-61CA-96D9-E4F4-95030C799C71}"/>
          </ac:picMkLst>
        </pc:picChg>
      </pc:sldChg>
      <pc:sldChg chg="addSp delSp modSp new mod">
        <pc:chgData name="אושרי סבג" userId="4e4edba17bc2d60b" providerId="LiveId" clId="{32D45280-3216-4758-818C-A9011A3FF2B0}" dt="2025-01-27T07:02:53.519" v="200" actId="11529"/>
        <pc:sldMkLst>
          <pc:docMk/>
          <pc:sldMk cId="501106918" sldId="276"/>
        </pc:sldMkLst>
        <pc:spChg chg="del">
          <ac:chgData name="אושרי סבג" userId="4e4edba17bc2d60b" providerId="LiveId" clId="{32D45280-3216-4758-818C-A9011A3FF2B0}" dt="2025-01-27T07:01:07.064" v="150" actId="478"/>
          <ac:spMkLst>
            <pc:docMk/>
            <pc:sldMk cId="501106918" sldId="276"/>
            <ac:spMk id="2" creationId="{0FCA3154-C989-F051-824E-BAB58AC1E541}"/>
          </ac:spMkLst>
        </pc:spChg>
        <pc:spChg chg="del">
          <ac:chgData name="אושרי סבג" userId="4e4edba17bc2d60b" providerId="LiveId" clId="{32D45280-3216-4758-818C-A9011A3FF2B0}" dt="2025-01-27T07:01:08.125" v="151" actId="478"/>
          <ac:spMkLst>
            <pc:docMk/>
            <pc:sldMk cId="501106918" sldId="276"/>
            <ac:spMk id="3" creationId="{4CA0921C-FD2A-2C13-CBC9-9D0C960C21B4}"/>
          </ac:spMkLst>
        </pc:spChg>
        <pc:spChg chg="add mod">
          <ac:chgData name="אושרי סבג" userId="4e4edba17bc2d60b" providerId="LiveId" clId="{32D45280-3216-4758-818C-A9011A3FF2B0}" dt="2025-01-27T07:01:33.147" v="167" actId="1076"/>
          <ac:spMkLst>
            <pc:docMk/>
            <pc:sldMk cId="501106918" sldId="276"/>
            <ac:spMk id="4" creationId="{D5590A3E-4D57-FDB4-19A4-C65B1AB0FB73}"/>
          </ac:spMkLst>
        </pc:spChg>
        <pc:picChg chg="add mod">
          <ac:chgData name="אושרי סבג" userId="4e4edba17bc2d60b" providerId="LiveId" clId="{32D45280-3216-4758-818C-A9011A3FF2B0}" dt="2025-01-27T07:01:11.149" v="153" actId="1076"/>
          <ac:picMkLst>
            <pc:docMk/>
            <pc:sldMk cId="501106918" sldId="276"/>
            <ac:picMk id="7170" creationId="{CE33C2A1-C25E-2F19-4813-F03E8EE570A8}"/>
          </ac:picMkLst>
        </pc:picChg>
        <pc:cxnChg chg="add">
          <ac:chgData name="אושרי סבג" userId="4e4edba17bc2d60b" providerId="LiveId" clId="{32D45280-3216-4758-818C-A9011A3FF2B0}" dt="2025-01-27T07:02:53.519" v="200" actId="11529"/>
          <ac:cxnSpMkLst>
            <pc:docMk/>
            <pc:sldMk cId="501106918" sldId="276"/>
            <ac:cxnSpMk id="6" creationId="{A2E5CBE0-FB6B-B315-0C73-BE245F81BFFE}"/>
          </ac:cxnSpMkLst>
        </pc:cxnChg>
      </pc:sldChg>
      <pc:sldChg chg="addSp delSp modSp new mod">
        <pc:chgData name="אושרי סבג" userId="4e4edba17bc2d60b" providerId="LiveId" clId="{32D45280-3216-4758-818C-A9011A3FF2B0}" dt="2025-01-27T07:05:05.522" v="231" actId="11529"/>
        <pc:sldMkLst>
          <pc:docMk/>
          <pc:sldMk cId="2251020883" sldId="277"/>
        </pc:sldMkLst>
        <pc:spChg chg="mod">
          <ac:chgData name="אושרי סבג" userId="4e4edba17bc2d60b" providerId="LiveId" clId="{32D45280-3216-4758-818C-A9011A3FF2B0}" dt="2025-01-27T07:04:42.693" v="228" actId="1076"/>
          <ac:spMkLst>
            <pc:docMk/>
            <pc:sldMk cId="2251020883" sldId="277"/>
            <ac:spMk id="2" creationId="{D2917407-CFC9-BC21-F772-BA7AABCD6538}"/>
          </ac:spMkLst>
        </pc:spChg>
        <pc:spChg chg="del">
          <ac:chgData name="אושרי סבג" userId="4e4edba17bc2d60b" providerId="LiveId" clId="{32D45280-3216-4758-818C-A9011A3FF2B0}" dt="2025-01-27T07:03:33.096" v="218" actId="478"/>
          <ac:spMkLst>
            <pc:docMk/>
            <pc:sldMk cId="2251020883" sldId="277"/>
            <ac:spMk id="3" creationId="{3EFE0E01-3687-9369-7194-FDC1821F7275}"/>
          </ac:spMkLst>
        </pc:spChg>
        <pc:picChg chg="add mod">
          <ac:chgData name="אושרי סבג" userId="4e4edba17bc2d60b" providerId="LiveId" clId="{32D45280-3216-4758-818C-A9011A3FF2B0}" dt="2025-01-27T07:04:46.671" v="229" actId="1076"/>
          <ac:picMkLst>
            <pc:docMk/>
            <pc:sldMk cId="2251020883" sldId="277"/>
            <ac:picMk id="8194" creationId="{ECEEE48A-BF27-0063-DA7B-BCC70EB6ECAD}"/>
          </ac:picMkLst>
        </pc:picChg>
        <pc:cxnChg chg="add">
          <ac:chgData name="אושרי סבג" userId="4e4edba17bc2d60b" providerId="LiveId" clId="{32D45280-3216-4758-818C-A9011A3FF2B0}" dt="2025-01-27T07:04:55.076" v="230" actId="11529"/>
          <ac:cxnSpMkLst>
            <pc:docMk/>
            <pc:sldMk cId="2251020883" sldId="277"/>
            <ac:cxnSpMk id="5" creationId="{7445F1DC-7E1E-3B81-C00F-35BA0092F6CA}"/>
          </ac:cxnSpMkLst>
        </pc:cxnChg>
        <pc:cxnChg chg="add mod">
          <ac:chgData name="אושרי סבג" userId="4e4edba17bc2d60b" providerId="LiveId" clId="{32D45280-3216-4758-818C-A9011A3FF2B0}" dt="2025-01-27T07:05:05.522" v="231" actId="11529"/>
          <ac:cxnSpMkLst>
            <pc:docMk/>
            <pc:sldMk cId="2251020883" sldId="277"/>
            <ac:cxnSpMk id="7" creationId="{04DD7D95-8AA9-148F-2F50-D97AF483F489}"/>
          </ac:cxnSpMkLst>
        </pc:cxnChg>
      </pc:sldChg>
      <pc:sldChg chg="addSp delSp modSp new mod">
        <pc:chgData name="אושרי סבג" userId="4e4edba17bc2d60b" providerId="LiveId" clId="{32D45280-3216-4758-818C-A9011A3FF2B0}" dt="2025-01-27T07:21:18.869" v="249" actId="11529"/>
        <pc:sldMkLst>
          <pc:docMk/>
          <pc:sldMk cId="2698622098" sldId="278"/>
        </pc:sldMkLst>
        <pc:spChg chg="del">
          <ac:chgData name="אושרי סבג" userId="4e4edba17bc2d60b" providerId="LiveId" clId="{32D45280-3216-4758-818C-A9011A3FF2B0}" dt="2025-01-27T07:20:33.024" v="239" actId="478"/>
          <ac:spMkLst>
            <pc:docMk/>
            <pc:sldMk cId="2698622098" sldId="278"/>
            <ac:spMk id="2" creationId="{2BC68419-4E00-E398-19F5-D1A3787B2AA9}"/>
          </ac:spMkLst>
        </pc:spChg>
        <pc:spChg chg="del">
          <ac:chgData name="אושרי סבג" userId="4e4edba17bc2d60b" providerId="LiveId" clId="{32D45280-3216-4758-818C-A9011A3FF2B0}" dt="2025-01-27T07:20:31.558" v="238" actId="478"/>
          <ac:spMkLst>
            <pc:docMk/>
            <pc:sldMk cId="2698622098" sldId="278"/>
            <ac:spMk id="3" creationId="{6DCFD3D6-1D8E-94F5-FAEB-56BE46C537B5}"/>
          </ac:spMkLst>
        </pc:spChg>
        <pc:spChg chg="add mod">
          <ac:chgData name="אושרי סבג" userId="4e4edba17bc2d60b" providerId="LiveId" clId="{32D45280-3216-4758-818C-A9011A3FF2B0}" dt="2025-01-27T07:21:18.869" v="249" actId="11529"/>
          <ac:spMkLst>
            <pc:docMk/>
            <pc:sldMk cId="2698622098" sldId="278"/>
            <ac:spMk id="4" creationId="{C59FEA22-164A-6024-1DE6-8403649C34BD}"/>
          </ac:spMkLst>
        </pc:spChg>
        <pc:picChg chg="add mod">
          <ac:chgData name="אושרי סבג" userId="4e4edba17bc2d60b" providerId="LiveId" clId="{32D45280-3216-4758-818C-A9011A3FF2B0}" dt="2025-01-27T07:21:10.935" v="248" actId="1076"/>
          <ac:picMkLst>
            <pc:docMk/>
            <pc:sldMk cId="2698622098" sldId="278"/>
            <ac:picMk id="9218" creationId="{1C2C42D9-3C6C-CC07-CCE6-AB7B0947E8DD}"/>
          </ac:picMkLst>
        </pc:picChg>
        <pc:picChg chg="add mod">
          <ac:chgData name="אושרי סבג" userId="4e4edba17bc2d60b" providerId="LiveId" clId="{32D45280-3216-4758-818C-A9011A3FF2B0}" dt="2025-01-27T07:21:09.411" v="247" actId="1076"/>
          <ac:picMkLst>
            <pc:docMk/>
            <pc:sldMk cId="2698622098" sldId="278"/>
            <ac:picMk id="9220" creationId="{6A10C1AB-692B-5361-62F1-C104C2E4932B}"/>
          </ac:picMkLst>
        </pc:picChg>
      </pc:sldChg>
      <pc:sldChg chg="addSp delSp modSp new mod">
        <pc:chgData name="אושרי סבג" userId="4e4edba17bc2d60b" providerId="LiveId" clId="{32D45280-3216-4758-818C-A9011A3FF2B0}" dt="2025-01-27T07:22:19.148" v="264" actId="11529"/>
        <pc:sldMkLst>
          <pc:docMk/>
          <pc:sldMk cId="1313818914" sldId="279"/>
        </pc:sldMkLst>
        <pc:spChg chg="del">
          <ac:chgData name="אושרי סבג" userId="4e4edba17bc2d60b" providerId="LiveId" clId="{32D45280-3216-4758-818C-A9011A3FF2B0}" dt="2025-01-27T07:21:38.914" v="251" actId="478"/>
          <ac:spMkLst>
            <pc:docMk/>
            <pc:sldMk cId="1313818914" sldId="279"/>
            <ac:spMk id="2" creationId="{07A67524-C8EF-345F-9001-79A04142EC60}"/>
          </ac:spMkLst>
        </pc:spChg>
        <pc:spChg chg="del">
          <ac:chgData name="אושרי סבג" userId="4e4edba17bc2d60b" providerId="LiveId" clId="{32D45280-3216-4758-818C-A9011A3FF2B0}" dt="2025-01-27T07:21:39.743" v="252" actId="478"/>
          <ac:spMkLst>
            <pc:docMk/>
            <pc:sldMk cId="1313818914" sldId="279"/>
            <ac:spMk id="3" creationId="{888C26F3-35B4-2421-58ED-8F4D7DAEF2B2}"/>
          </ac:spMkLst>
        </pc:spChg>
        <pc:picChg chg="add mod">
          <ac:chgData name="אושרי סבג" userId="4e4edba17bc2d60b" providerId="LiveId" clId="{32D45280-3216-4758-818C-A9011A3FF2B0}" dt="2025-01-27T07:22:04.488" v="263" actId="1076"/>
          <ac:picMkLst>
            <pc:docMk/>
            <pc:sldMk cId="1313818914" sldId="279"/>
            <ac:picMk id="4" creationId="{2E4BC10C-44B6-9D52-BDBC-8A81D900E5BC}"/>
          </ac:picMkLst>
        </pc:picChg>
        <pc:picChg chg="add mod">
          <ac:chgData name="אושרי סבג" userId="4e4edba17bc2d60b" providerId="LiveId" clId="{32D45280-3216-4758-818C-A9011A3FF2B0}" dt="2025-01-27T07:22:02.980" v="262" actId="1076"/>
          <ac:picMkLst>
            <pc:docMk/>
            <pc:sldMk cId="1313818914" sldId="279"/>
            <ac:picMk id="10242" creationId="{0A78DD2A-D095-F26B-CC63-F00116FEEAE1}"/>
          </ac:picMkLst>
        </pc:picChg>
        <pc:cxnChg chg="add mod">
          <ac:chgData name="אושרי סבג" userId="4e4edba17bc2d60b" providerId="LiveId" clId="{32D45280-3216-4758-818C-A9011A3FF2B0}" dt="2025-01-27T07:22:19.148" v="264" actId="11529"/>
          <ac:cxnSpMkLst>
            <pc:docMk/>
            <pc:sldMk cId="1313818914" sldId="279"/>
            <ac:cxnSpMk id="6" creationId="{E2552AD4-1E1D-9D96-FCA8-3E969EB85169}"/>
          </ac:cxnSpMkLst>
        </pc:cxnChg>
      </pc:sldChg>
      <pc:sldChg chg="addSp delSp modSp add mod ord setBg">
        <pc:chgData name="אושרי סבג" userId="4e4edba17bc2d60b" providerId="LiveId" clId="{32D45280-3216-4758-818C-A9011A3FF2B0}" dt="2025-01-27T07:27:28.136" v="296" actId="122"/>
        <pc:sldMkLst>
          <pc:docMk/>
          <pc:sldMk cId="3424713702" sldId="280"/>
        </pc:sldMkLst>
        <pc:spChg chg="mod">
          <ac:chgData name="אושרי סבג" userId="4e4edba17bc2d60b" providerId="LiveId" clId="{32D45280-3216-4758-818C-A9011A3FF2B0}" dt="2025-01-27T07:27:28.136" v="296" actId="122"/>
          <ac:spMkLst>
            <pc:docMk/>
            <pc:sldMk cId="3424713702" sldId="280"/>
            <ac:spMk id="2" creationId="{13836B0A-4DCD-8B66-64BC-7A8447E41EB7}"/>
          </ac:spMkLst>
        </pc:spChg>
        <pc:spChg chg="del">
          <ac:chgData name="אושרי סבג" userId="4e4edba17bc2d60b" providerId="LiveId" clId="{32D45280-3216-4758-818C-A9011A3FF2B0}" dt="2025-01-27T07:26:50.126" v="284" actId="478"/>
          <ac:spMkLst>
            <pc:docMk/>
            <pc:sldMk cId="3424713702" sldId="280"/>
            <ac:spMk id="3" creationId="{DB3542C1-5E65-738A-8796-A71E83CBBB85}"/>
          </ac:spMkLst>
        </pc:spChg>
        <pc:spChg chg="add del mod">
          <ac:chgData name="אושרי סבג" userId="4e4edba17bc2d60b" providerId="LiveId" clId="{32D45280-3216-4758-818C-A9011A3FF2B0}" dt="2025-01-27T07:26:57.550" v="288" actId="478"/>
          <ac:spMkLst>
            <pc:docMk/>
            <pc:sldMk cId="3424713702" sldId="280"/>
            <ac:spMk id="5" creationId="{81EA420F-CAEA-5091-8D6C-6B4413FBEF7B}"/>
          </ac:spMkLst>
        </pc:spChg>
        <pc:spChg chg="del">
          <ac:chgData name="אושרי סבג" userId="4e4edba17bc2d60b" providerId="LiveId" clId="{32D45280-3216-4758-818C-A9011A3FF2B0}" dt="2025-01-27T07:27:22.791" v="294" actId="26606"/>
          <ac:spMkLst>
            <pc:docMk/>
            <pc:sldMk cId="3424713702" sldId="280"/>
            <ac:spMk id="10" creationId="{E9AFA611-853E-A201-3C5C-D3F2887EE063}"/>
          </ac:spMkLst>
        </pc:spChg>
        <pc:spChg chg="del">
          <ac:chgData name="אושרי סבג" userId="4e4edba17bc2d60b" providerId="LiveId" clId="{32D45280-3216-4758-818C-A9011A3FF2B0}" dt="2025-01-27T07:27:22.791" v="294" actId="26606"/>
          <ac:spMkLst>
            <pc:docMk/>
            <pc:sldMk cId="3424713702" sldId="280"/>
            <ac:spMk id="12" creationId="{C8681412-F3F6-F4AB-3BFA-01B938EE1711}"/>
          </ac:spMkLst>
        </pc:spChg>
        <pc:spChg chg="add">
          <ac:chgData name="אושרי סבג" userId="4e4edba17bc2d60b" providerId="LiveId" clId="{32D45280-3216-4758-818C-A9011A3FF2B0}" dt="2025-01-27T07:27:22.791" v="294" actId="26606"/>
          <ac:spMkLst>
            <pc:docMk/>
            <pc:sldMk cId="3424713702" sldId="280"/>
            <ac:spMk id="22" creationId="{47942995-B07F-4636-9A06-C6A104B260A8}"/>
          </ac:spMkLst>
        </pc:spChg>
        <pc:spChg chg="add">
          <ac:chgData name="אושרי סבג" userId="4e4edba17bc2d60b" providerId="LiveId" clId="{32D45280-3216-4758-818C-A9011A3FF2B0}" dt="2025-01-27T07:27:22.791" v="294" actId="26606"/>
          <ac:spMkLst>
            <pc:docMk/>
            <pc:sldMk cId="3424713702" sldId="280"/>
            <ac:spMk id="29" creationId="{B81933D1-5615-42C7-9C0B-4EB7105CCE2D}"/>
          </ac:spMkLst>
        </pc:spChg>
        <pc:spChg chg="add">
          <ac:chgData name="אושרי סבג" userId="4e4edba17bc2d60b" providerId="LiveId" clId="{32D45280-3216-4758-818C-A9011A3FF2B0}" dt="2025-01-27T07:27:22.791" v="294" actId="26606"/>
          <ac:spMkLst>
            <pc:docMk/>
            <pc:sldMk cId="3424713702" sldId="280"/>
            <ac:spMk id="31" creationId="{19C9EAEA-39D0-4B0E-A0EB-51E7B26740B1}"/>
          </ac:spMkLst>
        </pc:spChg>
        <pc:grpChg chg="del">
          <ac:chgData name="אושרי סבג" userId="4e4edba17bc2d60b" providerId="LiveId" clId="{32D45280-3216-4758-818C-A9011A3FF2B0}" dt="2025-01-27T07:27:22.791" v="294" actId="26606"/>
          <ac:grpSpMkLst>
            <pc:docMk/>
            <pc:sldMk cId="3424713702" sldId="280"/>
            <ac:grpSpMk id="14" creationId="{EBF59FCC-B397-181F-AF74-3A85FE7831D8}"/>
          </ac:grpSpMkLst>
        </pc:grpChg>
        <pc:grpChg chg="add">
          <ac:chgData name="אושרי סבג" userId="4e4edba17bc2d60b" providerId="LiveId" clId="{32D45280-3216-4758-818C-A9011A3FF2B0}" dt="2025-01-27T07:27:22.791" v="294" actId="26606"/>
          <ac:grpSpMkLst>
            <pc:docMk/>
            <pc:sldMk cId="3424713702" sldId="280"/>
            <ac:grpSpMk id="24" creationId="{032D8612-31EB-44CF-A1D0-14FD4C705424}"/>
          </ac:grpSpMkLst>
        </pc:grpChg>
        <pc:picChg chg="del">
          <ac:chgData name="אושרי סבג" userId="4e4edba17bc2d60b" providerId="LiveId" clId="{32D45280-3216-4758-818C-A9011A3FF2B0}" dt="2025-01-27T07:27:11.935" v="290" actId="478"/>
          <ac:picMkLst>
            <pc:docMk/>
            <pc:sldMk cId="3424713702" sldId="280"/>
            <ac:picMk id="7" creationId="{50467DE4-8BEF-367E-2AF0-61756A41F0B0}"/>
          </ac:picMkLst>
        </pc:picChg>
        <pc:picChg chg="add mod">
          <ac:chgData name="אושרי סבג" userId="4e4edba17bc2d60b" providerId="LiveId" clId="{32D45280-3216-4758-818C-A9011A3FF2B0}" dt="2025-01-27T07:27:22.791" v="294" actId="26606"/>
          <ac:picMkLst>
            <pc:docMk/>
            <pc:sldMk cId="3424713702" sldId="280"/>
            <ac:picMk id="9" creationId="{DC0EA722-2385-2A3E-087F-2F5BB5C1DA5E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shri\AppData\Roaming\Microsoft\Excel\10Studio%20(version%201).xlsb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e-IL"/>
              <a:t>ממוצע</a:t>
            </a:r>
            <a:r>
              <a:rPr lang="he-IL" baseline="0"/>
              <a:t> משובים</a:t>
            </a:r>
            <a:endParaRPr lang="he-IL"/>
          </a:p>
        </c:rich>
      </c:tx>
      <c:layout>
        <c:manualLayout>
          <c:xMode val="edge"/>
          <c:yMode val="edge"/>
          <c:x val="0.38300778675893749"/>
          <c:y val="7.806252500920461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>
        <c:manualLayout>
          <c:layoutTarget val="inner"/>
          <c:xMode val="edge"/>
          <c:yMode val="edge"/>
          <c:x val="5.0396198479081555E-2"/>
          <c:y val="1.6718384614159282E-2"/>
          <c:w val="0.90119003037128997"/>
          <c:h val="0.5850881397764706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10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813-487B-B367-CB5DDFD00C1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Sheet1!$V$2:$Z$2</c:f>
              <c:strCache>
                <c:ptCount val="5"/>
                <c:pt idx="0">
                  <c:v>Code</c:v>
                </c:pt>
                <c:pt idx="1">
                  <c:v>המערכת שהוצגה הינה קלה לשימוש</c:v>
                </c:pt>
                <c:pt idx="2">
                  <c:v>המערכת שהוצגה מתאימה לדרישות שפורטו</c:v>
                </c:pt>
                <c:pt idx="3">
                  <c:v>ארצה להשתמש במערכת שוב</c:v>
                </c:pt>
                <c:pt idx="4">
                  <c:v>המערכת מתריעה על שגיאות ומכוונת אותי כאשר אני טועה</c:v>
                </c:pt>
              </c:strCache>
            </c:strRef>
          </c:cat>
          <c:val>
            <c:numRef>
              <c:f>Sheet1!$V$3:$Z$3</c:f>
              <c:numCache>
                <c:formatCode>General</c:formatCode>
                <c:ptCount val="5"/>
                <c:pt idx="0">
                  <c:v>5</c:v>
                </c:pt>
                <c:pt idx="1">
                  <c:v>4.84</c:v>
                </c:pt>
                <c:pt idx="2">
                  <c:v>5</c:v>
                </c:pt>
                <c:pt idx="3">
                  <c:v>4.8899999999999997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13-487B-B367-CB5DDFD00C1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20529375"/>
        <c:axId val="820521215"/>
      </c:barChart>
      <c:catAx>
        <c:axId val="820529375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820521215"/>
        <c:crosses val="autoZero"/>
        <c:auto val="1"/>
        <c:lblAlgn val="ctr"/>
        <c:lblOffset val="100"/>
        <c:noMultiLvlLbl val="0"/>
      </c:catAx>
      <c:valAx>
        <c:axId val="820521215"/>
        <c:scaling>
          <c:orientation val="minMax"/>
          <c:max val="6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820529375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122083-4719-4BC4-BD33-8A677EA4B8E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1D708386-1EC8-4137-9DAA-DAEF47F2537F}">
      <dgm:prSet custT="1"/>
      <dgm:spPr/>
      <dgm:t>
        <a:bodyPr/>
        <a:lstStyle/>
        <a:p>
          <a:r>
            <a:rPr lang="he-IL" sz="2000" dirty="0"/>
            <a:t>קניית חלקי מחשב</a:t>
          </a:r>
          <a:endParaRPr lang="en-US" sz="2000" dirty="0"/>
        </a:p>
      </dgm:t>
    </dgm:pt>
    <dgm:pt modelId="{D24A6BBF-4461-47F0-9CF2-51B03BD81AB5}" type="parTrans" cxnId="{549DFD39-EE8D-47EC-B928-EBB303867903}">
      <dgm:prSet/>
      <dgm:spPr/>
      <dgm:t>
        <a:bodyPr/>
        <a:lstStyle/>
        <a:p>
          <a:endParaRPr lang="en-US"/>
        </a:p>
      </dgm:t>
    </dgm:pt>
    <dgm:pt modelId="{93A4ED03-0F38-454F-BCE0-D912D1946640}" type="sibTrans" cxnId="{549DFD39-EE8D-47EC-B928-EBB303867903}">
      <dgm:prSet/>
      <dgm:spPr/>
      <dgm:t>
        <a:bodyPr/>
        <a:lstStyle/>
        <a:p>
          <a:endParaRPr lang="en-US"/>
        </a:p>
      </dgm:t>
    </dgm:pt>
    <dgm:pt modelId="{E98BFB16-5594-4C1D-992B-A1C85BDF18A5}">
      <dgm:prSet custT="1"/>
      <dgm:spPr/>
      <dgm:t>
        <a:bodyPr/>
        <a:lstStyle/>
        <a:p>
          <a:r>
            <a:rPr lang="he-IL" sz="2000" dirty="0"/>
            <a:t>חישוב מחירים לפי המוצרים שנבחרו</a:t>
          </a:r>
          <a:endParaRPr lang="en-US" sz="2000" dirty="0"/>
        </a:p>
      </dgm:t>
    </dgm:pt>
    <dgm:pt modelId="{7D77E51A-F705-4053-A9C0-F739DAEECCA0}" type="parTrans" cxnId="{B3E66854-7FF7-441C-81CE-E5B5C1208FA6}">
      <dgm:prSet/>
      <dgm:spPr/>
      <dgm:t>
        <a:bodyPr/>
        <a:lstStyle/>
        <a:p>
          <a:endParaRPr lang="en-US"/>
        </a:p>
      </dgm:t>
    </dgm:pt>
    <dgm:pt modelId="{AACEA647-B5B6-40CB-AEE3-BEBAE7A71D25}" type="sibTrans" cxnId="{B3E66854-7FF7-441C-81CE-E5B5C1208FA6}">
      <dgm:prSet/>
      <dgm:spPr/>
      <dgm:t>
        <a:bodyPr/>
        <a:lstStyle/>
        <a:p>
          <a:endParaRPr lang="en-US"/>
        </a:p>
      </dgm:t>
    </dgm:pt>
    <dgm:pt modelId="{1A32F328-52B3-4616-AB95-801FC26A5166}">
      <dgm:prSet custT="1"/>
      <dgm:spPr/>
      <dgm:t>
        <a:bodyPr/>
        <a:lstStyle/>
        <a:p>
          <a:r>
            <a:rPr lang="he-IL" sz="2000" dirty="0"/>
            <a:t>דרכי הגעה לחנות</a:t>
          </a:r>
          <a:endParaRPr lang="en-US" sz="2000" dirty="0"/>
        </a:p>
      </dgm:t>
    </dgm:pt>
    <dgm:pt modelId="{E0928719-5B23-486A-842C-F5C506C02BC3}" type="parTrans" cxnId="{C04C0A76-D3CF-4A41-8ACC-0E8886432899}">
      <dgm:prSet/>
      <dgm:spPr/>
      <dgm:t>
        <a:bodyPr/>
        <a:lstStyle/>
        <a:p>
          <a:endParaRPr lang="en-US"/>
        </a:p>
      </dgm:t>
    </dgm:pt>
    <dgm:pt modelId="{8A1944E0-64F0-4C9F-88BC-A688FF2773A3}" type="sibTrans" cxnId="{C04C0A76-D3CF-4A41-8ACC-0E8886432899}">
      <dgm:prSet/>
      <dgm:spPr/>
      <dgm:t>
        <a:bodyPr/>
        <a:lstStyle/>
        <a:p>
          <a:endParaRPr lang="en-US"/>
        </a:p>
      </dgm:t>
    </dgm:pt>
    <dgm:pt modelId="{B96E8295-05BF-4390-B1D0-362F84E2EEE3}">
      <dgm:prSet custT="1"/>
      <dgm:spPr/>
      <dgm:t>
        <a:bodyPr/>
        <a:lstStyle/>
        <a:p>
          <a:r>
            <a:rPr lang="he-IL" sz="2000" dirty="0"/>
            <a:t>בדיקת הזמנות לפי ת.ז</a:t>
          </a:r>
          <a:endParaRPr lang="en-US" sz="2000" dirty="0"/>
        </a:p>
      </dgm:t>
    </dgm:pt>
    <dgm:pt modelId="{4D4EC5C2-2D88-4A2D-90D4-FB41A5D25899}" type="parTrans" cxnId="{FDB3B8A9-8E24-473F-98EC-A4D90F7525B7}">
      <dgm:prSet/>
      <dgm:spPr/>
      <dgm:t>
        <a:bodyPr/>
        <a:lstStyle/>
        <a:p>
          <a:endParaRPr lang="en-US"/>
        </a:p>
      </dgm:t>
    </dgm:pt>
    <dgm:pt modelId="{89464317-47CF-4EB3-923C-1326C46A27AE}" type="sibTrans" cxnId="{FDB3B8A9-8E24-473F-98EC-A4D90F7525B7}">
      <dgm:prSet/>
      <dgm:spPr/>
      <dgm:t>
        <a:bodyPr/>
        <a:lstStyle/>
        <a:p>
          <a:endParaRPr lang="en-US"/>
        </a:p>
      </dgm:t>
    </dgm:pt>
    <dgm:pt modelId="{FBA38F4A-20EC-4C10-A2E6-8D1945A8EBC2}">
      <dgm:prSet custT="1"/>
      <dgm:spPr/>
      <dgm:t>
        <a:bodyPr/>
        <a:lstStyle/>
        <a:p>
          <a:r>
            <a:rPr lang="he-IL" sz="2000" dirty="0"/>
            <a:t>אזור "מנהל" לעריכה ומחיקת הזמנות</a:t>
          </a:r>
          <a:endParaRPr lang="en-US" sz="1800" dirty="0"/>
        </a:p>
      </dgm:t>
    </dgm:pt>
    <dgm:pt modelId="{6445A8D9-F115-4C9A-9812-18706C3F6715}" type="parTrans" cxnId="{23DF220D-CAEE-40B9-AF8C-6A7A8F943AB3}">
      <dgm:prSet/>
      <dgm:spPr/>
      <dgm:t>
        <a:bodyPr/>
        <a:lstStyle/>
        <a:p>
          <a:endParaRPr lang="en-US"/>
        </a:p>
      </dgm:t>
    </dgm:pt>
    <dgm:pt modelId="{294F78D6-74BC-4EEC-8DA2-F0C3D4E6A68A}" type="sibTrans" cxnId="{23DF220D-CAEE-40B9-AF8C-6A7A8F943AB3}">
      <dgm:prSet/>
      <dgm:spPr/>
      <dgm:t>
        <a:bodyPr/>
        <a:lstStyle/>
        <a:p>
          <a:endParaRPr lang="en-US"/>
        </a:p>
      </dgm:t>
    </dgm:pt>
    <dgm:pt modelId="{6DB3189A-2675-441E-A54D-69647F462498}" type="pres">
      <dgm:prSet presAssocID="{D7122083-4719-4BC4-BD33-8A677EA4B8E7}" presName="root" presStyleCnt="0">
        <dgm:presLayoutVars>
          <dgm:dir/>
          <dgm:resizeHandles val="exact"/>
        </dgm:presLayoutVars>
      </dgm:prSet>
      <dgm:spPr/>
    </dgm:pt>
    <dgm:pt modelId="{700C88C6-7762-4E41-A68D-0A4A44F1BC18}" type="pres">
      <dgm:prSet presAssocID="{1D708386-1EC8-4137-9DAA-DAEF47F2537F}" presName="compNode" presStyleCnt="0"/>
      <dgm:spPr/>
    </dgm:pt>
    <dgm:pt modelId="{D004EF58-20CC-475E-BC09-55B4E281A04A}" type="pres">
      <dgm:prSet presAssocID="{1D708386-1EC8-4137-9DAA-DAEF47F2537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מחשב"/>
        </a:ext>
      </dgm:extLst>
    </dgm:pt>
    <dgm:pt modelId="{D7C69A59-F733-4B49-9BA9-64FFE9B634B2}" type="pres">
      <dgm:prSet presAssocID="{1D708386-1EC8-4137-9DAA-DAEF47F2537F}" presName="spaceRect" presStyleCnt="0"/>
      <dgm:spPr/>
    </dgm:pt>
    <dgm:pt modelId="{96F0B930-F527-4456-831A-26BA233BCC3D}" type="pres">
      <dgm:prSet presAssocID="{1D708386-1EC8-4137-9DAA-DAEF47F2537F}" presName="textRect" presStyleLbl="revTx" presStyleIdx="0" presStyleCnt="5">
        <dgm:presLayoutVars>
          <dgm:chMax val="1"/>
          <dgm:chPref val="1"/>
        </dgm:presLayoutVars>
      </dgm:prSet>
      <dgm:spPr/>
    </dgm:pt>
    <dgm:pt modelId="{AA79730E-5114-47D9-9427-4B8C48AF680A}" type="pres">
      <dgm:prSet presAssocID="{93A4ED03-0F38-454F-BCE0-D912D1946640}" presName="sibTrans" presStyleCnt="0"/>
      <dgm:spPr/>
    </dgm:pt>
    <dgm:pt modelId="{7E8C7C24-672C-4398-B213-DBE7F7311A5F}" type="pres">
      <dgm:prSet presAssocID="{E98BFB16-5594-4C1D-992B-A1C85BDF18A5}" presName="compNode" presStyleCnt="0"/>
      <dgm:spPr/>
    </dgm:pt>
    <dgm:pt modelId="{DFB7A8D6-41D0-4906-99FD-4A9C675DB28D}" type="pres">
      <dgm:prSet presAssocID="{E98BFB16-5594-4C1D-992B-A1C85BDF18A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מחשבון"/>
        </a:ext>
      </dgm:extLst>
    </dgm:pt>
    <dgm:pt modelId="{43B5C1DB-8C88-431D-8EE2-FE24D692622A}" type="pres">
      <dgm:prSet presAssocID="{E98BFB16-5594-4C1D-992B-A1C85BDF18A5}" presName="spaceRect" presStyleCnt="0"/>
      <dgm:spPr/>
    </dgm:pt>
    <dgm:pt modelId="{61FDE516-A915-4593-A0DB-D52867BEFD56}" type="pres">
      <dgm:prSet presAssocID="{E98BFB16-5594-4C1D-992B-A1C85BDF18A5}" presName="textRect" presStyleLbl="revTx" presStyleIdx="1" presStyleCnt="5">
        <dgm:presLayoutVars>
          <dgm:chMax val="1"/>
          <dgm:chPref val="1"/>
        </dgm:presLayoutVars>
      </dgm:prSet>
      <dgm:spPr/>
    </dgm:pt>
    <dgm:pt modelId="{539708A1-3876-49C1-ABDE-BB87784E7552}" type="pres">
      <dgm:prSet presAssocID="{AACEA647-B5B6-40CB-AEE3-BEBAE7A71D25}" presName="sibTrans" presStyleCnt="0"/>
      <dgm:spPr/>
    </dgm:pt>
    <dgm:pt modelId="{A960E58E-B6A2-4B85-920D-E34A9E8BB1ED}" type="pres">
      <dgm:prSet presAssocID="{1A32F328-52B3-4616-AB95-801FC26A5166}" presName="compNode" presStyleCnt="0"/>
      <dgm:spPr/>
    </dgm:pt>
    <dgm:pt modelId="{2B12478D-8F14-4C72-B630-5A22566B080B}" type="pres">
      <dgm:prSet presAssocID="{1A32F328-52B3-4616-AB95-801FC26A516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סמן"/>
        </a:ext>
      </dgm:extLst>
    </dgm:pt>
    <dgm:pt modelId="{88D95D8A-E3F7-4F0F-816B-747A611907D4}" type="pres">
      <dgm:prSet presAssocID="{1A32F328-52B3-4616-AB95-801FC26A5166}" presName="spaceRect" presStyleCnt="0"/>
      <dgm:spPr/>
    </dgm:pt>
    <dgm:pt modelId="{96FB7EC9-7AE2-4272-B059-4944F558E73E}" type="pres">
      <dgm:prSet presAssocID="{1A32F328-52B3-4616-AB95-801FC26A5166}" presName="textRect" presStyleLbl="revTx" presStyleIdx="2" presStyleCnt="5">
        <dgm:presLayoutVars>
          <dgm:chMax val="1"/>
          <dgm:chPref val="1"/>
        </dgm:presLayoutVars>
      </dgm:prSet>
      <dgm:spPr/>
    </dgm:pt>
    <dgm:pt modelId="{BE8A7F10-445A-464B-9BD0-A74AD84AF3F0}" type="pres">
      <dgm:prSet presAssocID="{8A1944E0-64F0-4C9F-88BC-A688FF2773A3}" presName="sibTrans" presStyleCnt="0"/>
      <dgm:spPr/>
    </dgm:pt>
    <dgm:pt modelId="{337EB88B-9B2A-4F65-90F2-28784A452EB0}" type="pres">
      <dgm:prSet presAssocID="{B96E8295-05BF-4390-B1D0-362F84E2EEE3}" presName="compNode" presStyleCnt="0"/>
      <dgm:spPr/>
    </dgm:pt>
    <dgm:pt modelId="{5160DF2A-240F-49C1-BEA4-1EC18375496E}" type="pres">
      <dgm:prSet presAssocID="{B96E8295-05BF-4390-B1D0-362F84E2EEE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מעטפה"/>
        </a:ext>
      </dgm:extLst>
    </dgm:pt>
    <dgm:pt modelId="{B868D78D-57A7-4DD8-8204-F88F6022A410}" type="pres">
      <dgm:prSet presAssocID="{B96E8295-05BF-4390-B1D0-362F84E2EEE3}" presName="spaceRect" presStyleCnt="0"/>
      <dgm:spPr/>
    </dgm:pt>
    <dgm:pt modelId="{95307B4F-46DE-4BA8-A9ED-64D41267ECF9}" type="pres">
      <dgm:prSet presAssocID="{B96E8295-05BF-4390-B1D0-362F84E2EEE3}" presName="textRect" presStyleLbl="revTx" presStyleIdx="3" presStyleCnt="5">
        <dgm:presLayoutVars>
          <dgm:chMax val="1"/>
          <dgm:chPref val="1"/>
        </dgm:presLayoutVars>
      </dgm:prSet>
      <dgm:spPr/>
    </dgm:pt>
    <dgm:pt modelId="{6896CF39-F530-462B-B65A-DDB1FBC56B36}" type="pres">
      <dgm:prSet presAssocID="{89464317-47CF-4EB3-923C-1326C46A27AE}" presName="sibTrans" presStyleCnt="0"/>
      <dgm:spPr/>
    </dgm:pt>
    <dgm:pt modelId="{3CB51355-58EA-49C1-9EB7-04F96040D37B}" type="pres">
      <dgm:prSet presAssocID="{FBA38F4A-20EC-4C10-A2E6-8D1945A8EBC2}" presName="compNode" presStyleCnt="0"/>
      <dgm:spPr/>
    </dgm:pt>
    <dgm:pt modelId="{91A77EBC-2A72-451B-8865-055EDBA8FB27}" type="pres">
      <dgm:prSet presAssocID="{FBA38F4A-20EC-4C10-A2E6-8D1945A8EBC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משתמש"/>
        </a:ext>
      </dgm:extLst>
    </dgm:pt>
    <dgm:pt modelId="{5F55AEDD-CEB5-467F-BF36-02F18795E11A}" type="pres">
      <dgm:prSet presAssocID="{FBA38F4A-20EC-4C10-A2E6-8D1945A8EBC2}" presName="spaceRect" presStyleCnt="0"/>
      <dgm:spPr/>
    </dgm:pt>
    <dgm:pt modelId="{4A1D9CE3-153A-4BE1-8BE9-D6132590542E}" type="pres">
      <dgm:prSet presAssocID="{FBA38F4A-20EC-4C10-A2E6-8D1945A8EBC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3DF220D-CAEE-40B9-AF8C-6A7A8F943AB3}" srcId="{D7122083-4719-4BC4-BD33-8A677EA4B8E7}" destId="{FBA38F4A-20EC-4C10-A2E6-8D1945A8EBC2}" srcOrd="4" destOrd="0" parTransId="{6445A8D9-F115-4C9A-9812-18706C3F6715}" sibTransId="{294F78D6-74BC-4EEC-8DA2-F0C3D4E6A68A}"/>
    <dgm:cxn modelId="{549DFD39-EE8D-47EC-B928-EBB303867903}" srcId="{D7122083-4719-4BC4-BD33-8A677EA4B8E7}" destId="{1D708386-1EC8-4137-9DAA-DAEF47F2537F}" srcOrd="0" destOrd="0" parTransId="{D24A6BBF-4461-47F0-9CF2-51B03BD81AB5}" sibTransId="{93A4ED03-0F38-454F-BCE0-D912D1946640}"/>
    <dgm:cxn modelId="{E8114043-F3F8-48E2-97B3-EECB5987668D}" type="presOf" srcId="{1D708386-1EC8-4137-9DAA-DAEF47F2537F}" destId="{96F0B930-F527-4456-831A-26BA233BCC3D}" srcOrd="0" destOrd="0" presId="urn:microsoft.com/office/officeart/2018/2/layout/IconLabelList"/>
    <dgm:cxn modelId="{7724EC51-548C-4DBD-932C-2825F878ED61}" type="presOf" srcId="{B96E8295-05BF-4390-B1D0-362F84E2EEE3}" destId="{95307B4F-46DE-4BA8-A9ED-64D41267ECF9}" srcOrd="0" destOrd="0" presId="urn:microsoft.com/office/officeart/2018/2/layout/IconLabelList"/>
    <dgm:cxn modelId="{B3E66854-7FF7-441C-81CE-E5B5C1208FA6}" srcId="{D7122083-4719-4BC4-BD33-8A677EA4B8E7}" destId="{E98BFB16-5594-4C1D-992B-A1C85BDF18A5}" srcOrd="1" destOrd="0" parTransId="{7D77E51A-F705-4053-A9C0-F739DAEECCA0}" sibTransId="{AACEA647-B5B6-40CB-AEE3-BEBAE7A71D25}"/>
    <dgm:cxn modelId="{C04C0A76-D3CF-4A41-8ACC-0E8886432899}" srcId="{D7122083-4719-4BC4-BD33-8A677EA4B8E7}" destId="{1A32F328-52B3-4616-AB95-801FC26A5166}" srcOrd="2" destOrd="0" parTransId="{E0928719-5B23-486A-842C-F5C506C02BC3}" sibTransId="{8A1944E0-64F0-4C9F-88BC-A688FF2773A3}"/>
    <dgm:cxn modelId="{54F4848A-4385-497A-A958-79A85DAA905A}" type="presOf" srcId="{1A32F328-52B3-4616-AB95-801FC26A5166}" destId="{96FB7EC9-7AE2-4272-B059-4944F558E73E}" srcOrd="0" destOrd="0" presId="urn:microsoft.com/office/officeart/2018/2/layout/IconLabelList"/>
    <dgm:cxn modelId="{27102CA0-CFCB-4F9F-A7EE-DD1DB0778810}" type="presOf" srcId="{FBA38F4A-20EC-4C10-A2E6-8D1945A8EBC2}" destId="{4A1D9CE3-153A-4BE1-8BE9-D6132590542E}" srcOrd="0" destOrd="0" presId="urn:microsoft.com/office/officeart/2018/2/layout/IconLabelList"/>
    <dgm:cxn modelId="{FDB3B8A9-8E24-473F-98EC-A4D90F7525B7}" srcId="{D7122083-4719-4BC4-BD33-8A677EA4B8E7}" destId="{B96E8295-05BF-4390-B1D0-362F84E2EEE3}" srcOrd="3" destOrd="0" parTransId="{4D4EC5C2-2D88-4A2D-90D4-FB41A5D25899}" sibTransId="{89464317-47CF-4EB3-923C-1326C46A27AE}"/>
    <dgm:cxn modelId="{0EA536AF-0F84-411A-BA1E-60C7DFAC6D54}" type="presOf" srcId="{D7122083-4719-4BC4-BD33-8A677EA4B8E7}" destId="{6DB3189A-2675-441E-A54D-69647F462498}" srcOrd="0" destOrd="0" presId="urn:microsoft.com/office/officeart/2018/2/layout/IconLabelList"/>
    <dgm:cxn modelId="{FFA740B8-FCAB-4053-95BD-65439EE3535D}" type="presOf" srcId="{E98BFB16-5594-4C1D-992B-A1C85BDF18A5}" destId="{61FDE516-A915-4593-A0DB-D52867BEFD56}" srcOrd="0" destOrd="0" presId="urn:microsoft.com/office/officeart/2018/2/layout/IconLabelList"/>
    <dgm:cxn modelId="{991D4D39-ED12-486C-A5EC-2A58FBFB931B}" type="presParOf" srcId="{6DB3189A-2675-441E-A54D-69647F462498}" destId="{700C88C6-7762-4E41-A68D-0A4A44F1BC18}" srcOrd="0" destOrd="0" presId="urn:microsoft.com/office/officeart/2018/2/layout/IconLabelList"/>
    <dgm:cxn modelId="{82E21102-28BD-4F1A-A720-36F18C181B9B}" type="presParOf" srcId="{700C88C6-7762-4E41-A68D-0A4A44F1BC18}" destId="{D004EF58-20CC-475E-BC09-55B4E281A04A}" srcOrd="0" destOrd="0" presId="urn:microsoft.com/office/officeart/2018/2/layout/IconLabelList"/>
    <dgm:cxn modelId="{A096AE28-A71D-437A-9025-20AEC07B9B07}" type="presParOf" srcId="{700C88C6-7762-4E41-A68D-0A4A44F1BC18}" destId="{D7C69A59-F733-4B49-9BA9-64FFE9B634B2}" srcOrd="1" destOrd="0" presId="urn:microsoft.com/office/officeart/2018/2/layout/IconLabelList"/>
    <dgm:cxn modelId="{890C2233-9575-4002-AAE6-A6BE43B5AD73}" type="presParOf" srcId="{700C88C6-7762-4E41-A68D-0A4A44F1BC18}" destId="{96F0B930-F527-4456-831A-26BA233BCC3D}" srcOrd="2" destOrd="0" presId="urn:microsoft.com/office/officeart/2018/2/layout/IconLabelList"/>
    <dgm:cxn modelId="{673B51DB-7CD2-44D5-9BDB-0187D7D52DFA}" type="presParOf" srcId="{6DB3189A-2675-441E-A54D-69647F462498}" destId="{AA79730E-5114-47D9-9427-4B8C48AF680A}" srcOrd="1" destOrd="0" presId="urn:microsoft.com/office/officeart/2018/2/layout/IconLabelList"/>
    <dgm:cxn modelId="{EC9751E9-E046-4F82-A8F3-535223B7B209}" type="presParOf" srcId="{6DB3189A-2675-441E-A54D-69647F462498}" destId="{7E8C7C24-672C-4398-B213-DBE7F7311A5F}" srcOrd="2" destOrd="0" presId="urn:microsoft.com/office/officeart/2018/2/layout/IconLabelList"/>
    <dgm:cxn modelId="{2B6B10ED-E89F-4DE1-851B-6AE7CC1815B9}" type="presParOf" srcId="{7E8C7C24-672C-4398-B213-DBE7F7311A5F}" destId="{DFB7A8D6-41D0-4906-99FD-4A9C675DB28D}" srcOrd="0" destOrd="0" presId="urn:microsoft.com/office/officeart/2018/2/layout/IconLabelList"/>
    <dgm:cxn modelId="{F73CC13D-3552-4A5B-95B5-7FCEFD2BD30A}" type="presParOf" srcId="{7E8C7C24-672C-4398-B213-DBE7F7311A5F}" destId="{43B5C1DB-8C88-431D-8EE2-FE24D692622A}" srcOrd="1" destOrd="0" presId="urn:microsoft.com/office/officeart/2018/2/layout/IconLabelList"/>
    <dgm:cxn modelId="{7E0E6171-93C2-41F9-B202-9C499806AA27}" type="presParOf" srcId="{7E8C7C24-672C-4398-B213-DBE7F7311A5F}" destId="{61FDE516-A915-4593-A0DB-D52867BEFD56}" srcOrd="2" destOrd="0" presId="urn:microsoft.com/office/officeart/2018/2/layout/IconLabelList"/>
    <dgm:cxn modelId="{1F3C304A-C5C8-4682-80CA-DE74087583B3}" type="presParOf" srcId="{6DB3189A-2675-441E-A54D-69647F462498}" destId="{539708A1-3876-49C1-ABDE-BB87784E7552}" srcOrd="3" destOrd="0" presId="urn:microsoft.com/office/officeart/2018/2/layout/IconLabelList"/>
    <dgm:cxn modelId="{3E0F713F-3D13-495D-9B75-DEE452AB9B30}" type="presParOf" srcId="{6DB3189A-2675-441E-A54D-69647F462498}" destId="{A960E58E-B6A2-4B85-920D-E34A9E8BB1ED}" srcOrd="4" destOrd="0" presId="urn:microsoft.com/office/officeart/2018/2/layout/IconLabelList"/>
    <dgm:cxn modelId="{F62D8D5F-A628-40BB-8224-924189C680A3}" type="presParOf" srcId="{A960E58E-B6A2-4B85-920D-E34A9E8BB1ED}" destId="{2B12478D-8F14-4C72-B630-5A22566B080B}" srcOrd="0" destOrd="0" presId="urn:microsoft.com/office/officeart/2018/2/layout/IconLabelList"/>
    <dgm:cxn modelId="{89841306-36B1-4FF4-A4DD-E399DE615A1F}" type="presParOf" srcId="{A960E58E-B6A2-4B85-920D-E34A9E8BB1ED}" destId="{88D95D8A-E3F7-4F0F-816B-747A611907D4}" srcOrd="1" destOrd="0" presId="urn:microsoft.com/office/officeart/2018/2/layout/IconLabelList"/>
    <dgm:cxn modelId="{DBF1A2E1-DECA-4F97-8836-F8CA053F0047}" type="presParOf" srcId="{A960E58E-B6A2-4B85-920D-E34A9E8BB1ED}" destId="{96FB7EC9-7AE2-4272-B059-4944F558E73E}" srcOrd="2" destOrd="0" presId="urn:microsoft.com/office/officeart/2018/2/layout/IconLabelList"/>
    <dgm:cxn modelId="{EF040C40-6C04-4C68-968B-339720AF4CD3}" type="presParOf" srcId="{6DB3189A-2675-441E-A54D-69647F462498}" destId="{BE8A7F10-445A-464B-9BD0-A74AD84AF3F0}" srcOrd="5" destOrd="0" presId="urn:microsoft.com/office/officeart/2018/2/layout/IconLabelList"/>
    <dgm:cxn modelId="{24E52C58-9ADB-47C0-81E6-03A4C9C544E0}" type="presParOf" srcId="{6DB3189A-2675-441E-A54D-69647F462498}" destId="{337EB88B-9B2A-4F65-90F2-28784A452EB0}" srcOrd="6" destOrd="0" presId="urn:microsoft.com/office/officeart/2018/2/layout/IconLabelList"/>
    <dgm:cxn modelId="{438E157E-87DE-4AF6-978D-DC064713556D}" type="presParOf" srcId="{337EB88B-9B2A-4F65-90F2-28784A452EB0}" destId="{5160DF2A-240F-49C1-BEA4-1EC18375496E}" srcOrd="0" destOrd="0" presId="urn:microsoft.com/office/officeart/2018/2/layout/IconLabelList"/>
    <dgm:cxn modelId="{6487D90B-BCE6-418C-B28C-5FB3D1BD9052}" type="presParOf" srcId="{337EB88B-9B2A-4F65-90F2-28784A452EB0}" destId="{B868D78D-57A7-4DD8-8204-F88F6022A410}" srcOrd="1" destOrd="0" presId="urn:microsoft.com/office/officeart/2018/2/layout/IconLabelList"/>
    <dgm:cxn modelId="{AAF4D35A-E55F-44C4-A820-88C437A36327}" type="presParOf" srcId="{337EB88B-9B2A-4F65-90F2-28784A452EB0}" destId="{95307B4F-46DE-4BA8-A9ED-64D41267ECF9}" srcOrd="2" destOrd="0" presId="urn:microsoft.com/office/officeart/2018/2/layout/IconLabelList"/>
    <dgm:cxn modelId="{AF8864C0-D05F-461D-B82A-2BFF1EA7A4DD}" type="presParOf" srcId="{6DB3189A-2675-441E-A54D-69647F462498}" destId="{6896CF39-F530-462B-B65A-DDB1FBC56B36}" srcOrd="7" destOrd="0" presId="urn:microsoft.com/office/officeart/2018/2/layout/IconLabelList"/>
    <dgm:cxn modelId="{5C3A1BD5-9628-42BD-B022-78C1536AD44B}" type="presParOf" srcId="{6DB3189A-2675-441E-A54D-69647F462498}" destId="{3CB51355-58EA-49C1-9EB7-04F96040D37B}" srcOrd="8" destOrd="0" presId="urn:microsoft.com/office/officeart/2018/2/layout/IconLabelList"/>
    <dgm:cxn modelId="{F0DB0663-D796-4866-A9DB-2FA2F5E56FDB}" type="presParOf" srcId="{3CB51355-58EA-49C1-9EB7-04F96040D37B}" destId="{91A77EBC-2A72-451B-8865-055EDBA8FB27}" srcOrd="0" destOrd="0" presId="urn:microsoft.com/office/officeart/2018/2/layout/IconLabelList"/>
    <dgm:cxn modelId="{3F3ED18E-DF7B-498A-9DDC-5DB75E27459C}" type="presParOf" srcId="{3CB51355-58EA-49C1-9EB7-04F96040D37B}" destId="{5F55AEDD-CEB5-467F-BF36-02F18795E11A}" srcOrd="1" destOrd="0" presId="urn:microsoft.com/office/officeart/2018/2/layout/IconLabelList"/>
    <dgm:cxn modelId="{0C842CDC-55F3-431D-9953-8F391DFDB258}" type="presParOf" srcId="{3CB51355-58EA-49C1-9EB7-04F96040D37B}" destId="{4A1D9CE3-153A-4BE1-8BE9-D6132590542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04EF58-20CC-475E-BC09-55B4E281A04A}">
      <dsp:nvSpPr>
        <dsp:cNvPr id="0" name=""/>
        <dsp:cNvSpPr/>
      </dsp:nvSpPr>
      <dsp:spPr>
        <a:xfrm>
          <a:off x="622800" y="1223118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F0B930-F527-4456-831A-26BA233BCC3D}">
      <dsp:nvSpPr>
        <dsp:cNvPr id="0" name=""/>
        <dsp:cNvSpPr/>
      </dsp:nvSpPr>
      <dsp:spPr>
        <a:xfrm>
          <a:off x="127800" y="2319425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kern="1200" dirty="0"/>
            <a:t>קניית חלקי מחשב</a:t>
          </a:r>
          <a:endParaRPr lang="en-US" sz="2000" kern="1200" dirty="0"/>
        </a:p>
      </dsp:txBody>
      <dsp:txXfrm>
        <a:off x="127800" y="2319425"/>
        <a:ext cx="1800000" cy="810000"/>
      </dsp:txXfrm>
    </dsp:sp>
    <dsp:sp modelId="{DFB7A8D6-41D0-4906-99FD-4A9C675DB28D}">
      <dsp:nvSpPr>
        <dsp:cNvPr id="0" name=""/>
        <dsp:cNvSpPr/>
      </dsp:nvSpPr>
      <dsp:spPr>
        <a:xfrm>
          <a:off x="2737800" y="1223118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FDE516-A915-4593-A0DB-D52867BEFD56}">
      <dsp:nvSpPr>
        <dsp:cNvPr id="0" name=""/>
        <dsp:cNvSpPr/>
      </dsp:nvSpPr>
      <dsp:spPr>
        <a:xfrm>
          <a:off x="2242800" y="2319425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kern="1200" dirty="0"/>
            <a:t>חישוב מחירים לפי המוצרים שנבחרו</a:t>
          </a:r>
          <a:endParaRPr lang="en-US" sz="2000" kern="1200" dirty="0"/>
        </a:p>
      </dsp:txBody>
      <dsp:txXfrm>
        <a:off x="2242800" y="2319425"/>
        <a:ext cx="1800000" cy="810000"/>
      </dsp:txXfrm>
    </dsp:sp>
    <dsp:sp modelId="{2B12478D-8F14-4C72-B630-5A22566B080B}">
      <dsp:nvSpPr>
        <dsp:cNvPr id="0" name=""/>
        <dsp:cNvSpPr/>
      </dsp:nvSpPr>
      <dsp:spPr>
        <a:xfrm>
          <a:off x="4852800" y="1223118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FB7EC9-7AE2-4272-B059-4944F558E73E}">
      <dsp:nvSpPr>
        <dsp:cNvPr id="0" name=""/>
        <dsp:cNvSpPr/>
      </dsp:nvSpPr>
      <dsp:spPr>
        <a:xfrm>
          <a:off x="4357800" y="2319425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kern="1200" dirty="0"/>
            <a:t>דרכי הגעה לחנות</a:t>
          </a:r>
          <a:endParaRPr lang="en-US" sz="2000" kern="1200" dirty="0"/>
        </a:p>
      </dsp:txBody>
      <dsp:txXfrm>
        <a:off x="4357800" y="2319425"/>
        <a:ext cx="1800000" cy="810000"/>
      </dsp:txXfrm>
    </dsp:sp>
    <dsp:sp modelId="{5160DF2A-240F-49C1-BEA4-1EC18375496E}">
      <dsp:nvSpPr>
        <dsp:cNvPr id="0" name=""/>
        <dsp:cNvSpPr/>
      </dsp:nvSpPr>
      <dsp:spPr>
        <a:xfrm>
          <a:off x="6967800" y="1223118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307B4F-46DE-4BA8-A9ED-64D41267ECF9}">
      <dsp:nvSpPr>
        <dsp:cNvPr id="0" name=""/>
        <dsp:cNvSpPr/>
      </dsp:nvSpPr>
      <dsp:spPr>
        <a:xfrm>
          <a:off x="6472800" y="2319425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kern="1200" dirty="0"/>
            <a:t>בדיקת הזמנות לפי ת.ז</a:t>
          </a:r>
          <a:endParaRPr lang="en-US" sz="2000" kern="1200" dirty="0"/>
        </a:p>
      </dsp:txBody>
      <dsp:txXfrm>
        <a:off x="6472800" y="2319425"/>
        <a:ext cx="1800000" cy="810000"/>
      </dsp:txXfrm>
    </dsp:sp>
    <dsp:sp modelId="{91A77EBC-2A72-451B-8865-055EDBA8FB27}">
      <dsp:nvSpPr>
        <dsp:cNvPr id="0" name=""/>
        <dsp:cNvSpPr/>
      </dsp:nvSpPr>
      <dsp:spPr>
        <a:xfrm>
          <a:off x="9082800" y="1223118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D9CE3-153A-4BE1-8BE9-D6132590542E}">
      <dsp:nvSpPr>
        <dsp:cNvPr id="0" name=""/>
        <dsp:cNvSpPr/>
      </dsp:nvSpPr>
      <dsp:spPr>
        <a:xfrm>
          <a:off x="8587800" y="2319425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kern="1200" dirty="0"/>
            <a:t>אזור "מנהל" לעריכה ומחיקת הזמנות</a:t>
          </a:r>
          <a:endParaRPr lang="en-US" sz="1800" kern="1200" dirty="0"/>
        </a:p>
      </dsp:txBody>
      <dsp:txXfrm>
        <a:off x="8587800" y="2319425"/>
        <a:ext cx="1800000" cy="81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23C9F3A-530C-1E42-E152-E911411019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72D20129-8001-A187-A8DF-91BAB8085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2831156-26CB-9A4D-8006-F20EFC1D2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4668-DF6B-478D-9EC3-79AFDCB754D6}" type="datetimeFigureOut">
              <a:rPr lang="he-IL" smtClean="0"/>
              <a:t>כ"ז/טבת/תשפ"ה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98D5E59-4B34-F9AE-B55D-9D1CD70E7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7C483F9-9233-95DB-0F90-AB25974BC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F5CDB-9D85-4373-9CD1-5731C4F3494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1704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9D8C756-8E98-F500-1A5F-71766604B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58B833A-9997-0A13-7BA2-767A24477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B09B3A3-6DC9-1E17-2A88-FBB27037F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4668-DF6B-478D-9EC3-79AFDCB754D6}" type="datetimeFigureOut">
              <a:rPr lang="he-IL" smtClean="0"/>
              <a:t>כ"ז/טבת/תשפ"ה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D631C6D-B4C2-A28F-1E43-FA4DA204E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82C7937-782B-8626-E4A2-ED5230018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F5CDB-9D85-4373-9CD1-5731C4F3494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4640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BA704D05-0C4F-C373-BF67-028979FC67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3EFE2F7F-99B4-8981-70C0-829B2FAC2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4C1B5D1-0392-FDC0-4805-11681EFF7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4668-DF6B-478D-9EC3-79AFDCB754D6}" type="datetimeFigureOut">
              <a:rPr lang="he-IL" smtClean="0"/>
              <a:t>כ"ז/טבת/תשפ"ה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2FFB12A-5437-9692-A72E-995C791E7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486E11E-3A4C-95E3-CEA9-79371E0F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F5CDB-9D85-4373-9CD1-5731C4F3494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1804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607BB54-F047-F3CC-759C-0875C371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6AC8089-10FF-68BB-882B-E20B3C0A3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92DB09F-3031-DAB3-430D-1A7917F65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4668-DF6B-478D-9EC3-79AFDCB754D6}" type="datetimeFigureOut">
              <a:rPr lang="he-IL" smtClean="0"/>
              <a:t>כ"ז/טבת/תשפ"ה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F9EECCB-F745-B83F-6491-F31283016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E25B313-CB57-592A-D0AA-94221E9B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F5CDB-9D85-4373-9CD1-5731C4F3494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9966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8B142F0-D5B4-8C57-C5E7-5C8C00EF3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A93D5D9-69F1-2E94-CFBB-E2F7B9AAF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DC126D5-3C40-EF66-3A57-29D464CE9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4668-DF6B-478D-9EC3-79AFDCB754D6}" type="datetimeFigureOut">
              <a:rPr lang="he-IL" smtClean="0"/>
              <a:t>כ"ז/טבת/תשפ"ה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14EC230-06DD-BD52-4217-B4D67C8EA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5050A3B-F055-9CD7-2768-2E6ABF17C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F5CDB-9D85-4373-9CD1-5731C4F3494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942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AE8446D-3D7C-850A-C2FF-C800AECA3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0E6E7FB-9AA3-8966-2D12-31ECF4D63B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61829E2-A72B-7909-88F0-604132AFF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8C46AF6-1406-AFD7-46E9-6AF530C57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4668-DF6B-478D-9EC3-79AFDCB754D6}" type="datetimeFigureOut">
              <a:rPr lang="he-IL" smtClean="0"/>
              <a:t>כ"ז/טבת/תשפ"ה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BD3C158-50D8-D40F-7573-0C77C3488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44FAD59F-9AC8-DBFF-5F17-4D5106CD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F5CDB-9D85-4373-9CD1-5731C4F3494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46273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40203F9-CC3C-B7AF-03DC-6B4D734F2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579B1D0-E5A3-F9B5-9FAE-59BC8AA2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C6D38F4E-269F-F460-1628-4B7C48BD9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93862B7D-C0AA-ED5A-9C4E-8AD7FBE17F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BD1D74BD-5DCB-F336-1876-8517E8B1E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7865A56A-59E4-EDA6-8852-18F0BC0AD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4668-DF6B-478D-9EC3-79AFDCB754D6}" type="datetimeFigureOut">
              <a:rPr lang="he-IL" smtClean="0"/>
              <a:t>כ"ז/טבת/תשפ"ה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7FE08779-9CED-C010-CAED-FA95BD5A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314D464F-A79A-F684-1591-3DC84EDA0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F5CDB-9D85-4373-9CD1-5731C4F3494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90148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8CE383B-D034-4625-875F-659871400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B309F516-DEEF-A626-66C0-DCCCC1B84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4668-DF6B-478D-9EC3-79AFDCB754D6}" type="datetimeFigureOut">
              <a:rPr lang="he-IL" smtClean="0"/>
              <a:t>כ"ז/טבת/תשפ"ה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50F31DBB-2417-2E05-0BBF-1BEC04AE9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FA1F117F-65A7-BF09-2E5B-79A68B75A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F5CDB-9D85-4373-9CD1-5731C4F3494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423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09366013-35DC-32FE-F08F-0E708B748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4668-DF6B-478D-9EC3-79AFDCB754D6}" type="datetimeFigureOut">
              <a:rPr lang="he-IL" smtClean="0"/>
              <a:t>כ"ז/טבת/תשפ"ה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A7386B1C-FA49-745E-023D-B73A2B514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2FBC9223-D7D4-EC47-86E4-79CA8937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F5CDB-9D85-4373-9CD1-5731C4F3494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67422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22DCB74-35D7-6808-895C-0EE10DE2E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C89328C-7F92-B562-8BD7-CCCF485A2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F0DED99-E031-C08A-FA61-437D5C314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B2A9179B-88F1-C3E0-208D-CA52D6637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4668-DF6B-478D-9EC3-79AFDCB754D6}" type="datetimeFigureOut">
              <a:rPr lang="he-IL" smtClean="0"/>
              <a:t>כ"ז/טבת/תשפ"ה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92EC885-EF5F-499A-C14E-1CD6F4355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F5C5D86-26AF-1881-5B29-BB6AB9EB8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F5CDB-9D85-4373-9CD1-5731C4F3494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3625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9CCF7E9-B85E-13FC-FDDF-EBB80BDE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9479FF55-F7BD-DAB4-7CEF-9459BDCA05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819EE5ED-541A-9939-AA93-247B27E8D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BB88952-8F4D-2A30-97DD-17B1445F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4668-DF6B-478D-9EC3-79AFDCB754D6}" type="datetimeFigureOut">
              <a:rPr lang="he-IL" smtClean="0"/>
              <a:t>כ"ז/טבת/תשפ"ה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8EA5706-74CC-53CB-23A5-1376919AF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1D41A91-4574-6A07-1184-57F51AB56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F5CDB-9D85-4373-9CD1-5731C4F3494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9194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4FEC90F5-A03F-8BDA-E62A-D3F50D6F9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3371F2A-B0CA-3329-9FE6-FEE16D6F4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939B66E-0CB3-1FE4-44B5-C2A52B488D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2B4668-DF6B-478D-9EC3-79AFDCB754D6}" type="datetimeFigureOut">
              <a:rPr lang="he-IL" smtClean="0"/>
              <a:t>כ"ז/טבת/תשפ"ה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57B38D9-2495-1C96-3BE5-330CC7A90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1C31C24-8782-C00B-D90C-734EB53ED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1F5CDB-9D85-4373-9CD1-5731C4F3494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2553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" descr="טיל צעצוע מחוץ למחשב">
            <a:extLst>
              <a:ext uri="{FF2B5EF4-FFF2-40B4-BE49-F238E27FC236}">
                <a16:creationId xmlns:a16="http://schemas.microsoft.com/office/drawing/2014/main" id="{A3896BDB-948E-FC21-8B55-0B7E8BC2E6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7758" b="7973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66B0300B-F935-D09C-0D8D-F28ED1B3E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1459" y="4257878"/>
            <a:ext cx="9144000" cy="1098395"/>
          </a:xfrm>
        </p:spPr>
        <p:txBody>
          <a:bodyPr>
            <a:normAutofit/>
          </a:bodyPr>
          <a:lstStyle/>
          <a:p>
            <a:r>
              <a:rPr lang="he-IL" dirty="0">
                <a:solidFill>
                  <a:srgbClr val="FFFFFF"/>
                </a:solidFill>
              </a:rPr>
              <a:t>מגישים: דניאל </a:t>
            </a:r>
            <a:r>
              <a:rPr lang="he-IL" dirty="0" err="1">
                <a:solidFill>
                  <a:srgbClr val="FFFFFF"/>
                </a:solidFill>
              </a:rPr>
              <a:t>חורוש</a:t>
            </a:r>
            <a:r>
              <a:rPr lang="he-IL" dirty="0">
                <a:solidFill>
                  <a:srgbClr val="FFFFFF"/>
                </a:solidFill>
              </a:rPr>
              <a:t>, זיו בן סימון, דור שמו, אושרי סבג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F168222E-25D8-1806-1B52-0F39BAB94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2" y="-1129814"/>
            <a:ext cx="6860345" cy="68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15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58044AE-A7AA-D5F7-EC71-E3159DA0D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הדף של המנהל (</a:t>
            </a:r>
            <a:r>
              <a:rPr lang="en-US" dirty="0"/>
              <a:t>admin</a:t>
            </a:r>
            <a:r>
              <a:rPr lang="he-IL" dirty="0"/>
              <a:t>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DEE3595-61CA-96D9-E4F4-95030C799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5625"/>
            <a:ext cx="12192000" cy="255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428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CE33C2A1-C25E-2F19-4813-F03E8EE57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0337"/>
            <a:ext cx="1219200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כותרת 1">
            <a:extLst>
              <a:ext uri="{FF2B5EF4-FFF2-40B4-BE49-F238E27FC236}">
                <a16:creationId xmlns:a16="http://schemas.microsoft.com/office/drawing/2014/main" id="{D5590A3E-4D57-FDB4-19A4-C65B1AB0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565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מצב עריכה</a:t>
            </a:r>
          </a:p>
        </p:txBody>
      </p:sp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A2E5CBE0-FB6B-B315-0C73-BE245F81BFFE}"/>
              </a:ext>
            </a:extLst>
          </p:cNvPr>
          <p:cNvCxnSpPr/>
          <p:nvPr/>
        </p:nvCxnSpPr>
        <p:spPr>
          <a:xfrm>
            <a:off x="11074400" y="2438400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106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C38658A2-B8BD-7928-E19F-C896D6FC7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he-IL" sz="3600">
                <a:solidFill>
                  <a:schemeClr val="tx2"/>
                </a:solidFill>
              </a:rPr>
              <a:t>ארכיטקטורה רב שכבתית</a:t>
            </a:r>
          </a:p>
        </p:txBody>
      </p:sp>
      <p:sp>
        <p:nvSpPr>
          <p:cNvPr id="21" name="מציין מיקום תוכן 2">
            <a:extLst>
              <a:ext uri="{FF2B5EF4-FFF2-40B4-BE49-F238E27FC236}">
                <a16:creationId xmlns:a16="http://schemas.microsoft.com/office/drawing/2014/main" id="{CC6FB11C-80EE-07CB-4538-0E31A2F23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he-IL" sz="2400" dirty="0">
                <a:solidFill>
                  <a:schemeClr val="tx2"/>
                </a:solidFill>
              </a:rPr>
              <a:t>שכבה 1: </a:t>
            </a:r>
            <a:r>
              <a:rPr lang="en-US" sz="2400" dirty="0">
                <a:solidFill>
                  <a:schemeClr val="tx2"/>
                </a:solidFill>
              </a:rPr>
              <a:t>html</a:t>
            </a:r>
            <a:endParaRPr lang="he-IL" sz="2400" dirty="0">
              <a:solidFill>
                <a:schemeClr val="tx2"/>
              </a:solidFill>
            </a:endParaRPr>
          </a:p>
          <a:p>
            <a:endParaRPr lang="he-IL" sz="2400" dirty="0">
              <a:solidFill>
                <a:schemeClr val="tx2"/>
              </a:solidFill>
            </a:endParaRPr>
          </a:p>
          <a:p>
            <a:r>
              <a:rPr lang="he-IL" sz="2400" dirty="0">
                <a:solidFill>
                  <a:schemeClr val="tx2"/>
                </a:solidFill>
              </a:rPr>
              <a:t>שכבה 2: </a:t>
            </a:r>
            <a:r>
              <a:rPr lang="en-US" sz="2400" dirty="0">
                <a:solidFill>
                  <a:schemeClr val="tx2"/>
                </a:solidFill>
              </a:rPr>
              <a:t>JS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he-IL" sz="2400" dirty="0">
                <a:solidFill>
                  <a:schemeClr val="tx2"/>
                </a:solidFill>
              </a:rPr>
              <a:t>שכבה 3: </a:t>
            </a:r>
            <a:r>
              <a:rPr lang="en-US" sz="2400" dirty="0">
                <a:solidFill>
                  <a:schemeClr val="tx2"/>
                </a:solidFill>
              </a:rPr>
              <a:t>JS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he-IL" sz="2400" dirty="0">
                <a:solidFill>
                  <a:schemeClr val="tx2"/>
                </a:solidFill>
              </a:rPr>
              <a:t>שכבה </a:t>
            </a:r>
            <a:r>
              <a:rPr lang="en-US" sz="2400" dirty="0">
                <a:solidFill>
                  <a:schemeClr val="tx2"/>
                </a:solidFill>
              </a:rPr>
              <a:t>4</a:t>
            </a:r>
            <a:r>
              <a:rPr lang="he-IL" sz="2400" dirty="0">
                <a:solidFill>
                  <a:schemeClr val="tx2"/>
                </a:solidFill>
              </a:rPr>
              <a:t>: </a:t>
            </a:r>
            <a:r>
              <a:rPr lang="en-US" sz="2400" dirty="0">
                <a:solidFill>
                  <a:schemeClr val="tx2"/>
                </a:solidFill>
              </a:rPr>
              <a:t>DataBase</a:t>
            </a:r>
          </a:p>
          <a:p>
            <a:endParaRPr lang="he-IL" sz="18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22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מסד נתונים">
            <a:extLst>
              <a:ext uri="{FF2B5EF4-FFF2-40B4-BE49-F238E27FC236}">
                <a16:creationId xmlns:a16="http://schemas.microsoft.com/office/drawing/2014/main" id="{F102C386-AC55-EE6A-2695-AF739D354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F26ED30D-84AB-8C6E-6EEF-45E0E1178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24" y="2431652"/>
            <a:ext cx="2162477" cy="447737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3EF469BA-794C-2838-BD43-8FEC328B0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623" y="3302460"/>
            <a:ext cx="2162478" cy="54951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68701AB5-FCDF-CA03-383B-8CA50F6A1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623" y="4275047"/>
            <a:ext cx="1902880" cy="42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44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28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30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53" name="Group 32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54" name="Freeform: Shape 33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: Shape 34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: Shape 35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F88BCA1F-0F86-3188-BCD7-643027416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he-IL" sz="3600" dirty="0">
                <a:solidFill>
                  <a:schemeClr val="tx2"/>
                </a:solidFill>
              </a:rPr>
              <a:t>נושאים חדשים שלמדנו</a:t>
            </a:r>
          </a:p>
        </p:txBody>
      </p:sp>
      <p:sp>
        <p:nvSpPr>
          <p:cNvPr id="60" name="מציין מיקום תוכן 2">
            <a:extLst>
              <a:ext uri="{FF2B5EF4-FFF2-40B4-BE49-F238E27FC236}">
                <a16:creationId xmlns:a16="http://schemas.microsoft.com/office/drawing/2014/main" id="{B6845704-7C2C-0ABB-AB7C-B27B380A9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696" y="1243013"/>
            <a:ext cx="5221224" cy="5230368"/>
          </a:xfrm>
        </p:spPr>
        <p:txBody>
          <a:bodyPr anchor="ctr">
            <a:normAutofit/>
          </a:bodyPr>
          <a:lstStyle/>
          <a:p>
            <a:pPr rtl="1">
              <a:spcAft>
                <a:spcPts val="800"/>
              </a:spcAft>
            </a:pPr>
            <a:r>
              <a:rPr lang="he-IL" sz="24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שימוש ב</a:t>
            </a:r>
            <a:r>
              <a:rPr lang="en-US" sz="24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footer</a:t>
            </a:r>
            <a:r>
              <a:rPr lang="he-IL" sz="24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ב</a:t>
            </a:r>
            <a:r>
              <a:rPr lang="en-US" sz="24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PCBUILD_HOMEPAGE</a:t>
            </a:r>
          </a:p>
          <a:p>
            <a:pPr rtl="1">
              <a:spcAft>
                <a:spcPts val="800"/>
              </a:spcAft>
            </a:pPr>
            <a:endParaRPr lang="he-IL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rtl="1">
              <a:spcAft>
                <a:spcPts val="800"/>
              </a:spcAft>
            </a:pPr>
            <a:endParaRPr lang="he-IL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rtl="1">
              <a:spcAft>
                <a:spcPts val="800"/>
              </a:spcAft>
            </a:pPr>
            <a:endParaRPr lang="he-IL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rtl="1">
              <a:spcAft>
                <a:spcPts val="800"/>
              </a:spcAft>
            </a:pPr>
            <a:endParaRPr lang="he-IL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rtl="1">
              <a:spcAft>
                <a:spcPts val="800"/>
              </a:spcAft>
            </a:pPr>
            <a:endParaRPr lang="he-IL" sz="24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rtl="1">
              <a:spcAft>
                <a:spcPts val="800"/>
              </a:spcAft>
            </a:pPr>
            <a:r>
              <a:rPr lang="he-IL" sz="24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שימוש ב</a:t>
            </a:r>
            <a:r>
              <a:rPr lang="en-US" sz="24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background-image</a:t>
            </a:r>
          </a:p>
          <a:p>
            <a:pPr rtl="1">
              <a:spcAft>
                <a:spcPts val="800"/>
              </a:spcAft>
            </a:pP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 rtl="1">
              <a:spcAft>
                <a:spcPts val="800"/>
              </a:spcAft>
              <a:buNone/>
            </a:pP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rtl="1">
              <a:spcAft>
                <a:spcPts val="800"/>
              </a:spcAft>
            </a:pPr>
            <a:endParaRPr lang="he-IL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B33DB70C-C30C-FE45-5DDE-3C8AD73A8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542" y="1594221"/>
            <a:ext cx="3321947" cy="1116861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C191C422-6978-591F-5C09-CF886A4CC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811" y="5124585"/>
            <a:ext cx="6396318" cy="96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75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27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D540958D-70AD-4E6A-7CF9-DB867D754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he-IL" sz="4000">
                <a:solidFill>
                  <a:schemeClr val="tx2"/>
                </a:solidFill>
              </a:rPr>
              <a:t>נושאים חדשים שלמדנו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470E7DA-B0AC-CD9A-A57B-A8D9F8935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9684" y="801865"/>
            <a:ext cx="5646974" cy="5205645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rtl="1">
              <a:spcAft>
                <a:spcPts val="800"/>
              </a:spcAft>
            </a:pPr>
            <a:r>
              <a:rPr lang="he-IL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שימוש ב</a:t>
            </a: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Regex</a:t>
            </a:r>
            <a:r>
              <a:rPr lang="he-IL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לבדיקת תקינות מספר הפלאפון, ת.ז ומייל:</a:t>
            </a:r>
          </a:p>
          <a:p>
            <a:pPr marL="0" indent="0" rtl="1">
              <a:spcAft>
                <a:spcPts val="800"/>
              </a:spcAft>
              <a:buNone/>
            </a:pP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rtl="1">
              <a:spcAft>
                <a:spcPts val="800"/>
              </a:spcAft>
            </a:pPr>
            <a:endParaRPr lang="he-IL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rtl="1">
              <a:spcAft>
                <a:spcPts val="800"/>
              </a:spcAft>
            </a:pPr>
            <a:endParaRPr lang="he-IL" sz="18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rtl="1">
              <a:spcAft>
                <a:spcPts val="800"/>
              </a:spcAft>
            </a:pPr>
            <a:r>
              <a:rPr lang="he-IL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שימוש ב-</a:t>
            </a: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Number </a:t>
            </a:r>
            <a:r>
              <a:rPr lang="he-IL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: הפיכת ערך של מחרוזת לערך מספרי:</a:t>
            </a:r>
          </a:p>
          <a:p>
            <a:pPr marL="0" indent="0" rtl="1">
              <a:spcAft>
                <a:spcPts val="800"/>
              </a:spcAft>
              <a:buNone/>
            </a:pPr>
            <a:r>
              <a:rPr lang="he-IL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                                     </a:t>
            </a:r>
            <a:endParaRPr lang="he-IL" sz="1800" dirty="0">
              <a:solidFill>
                <a:schemeClr val="tx2"/>
              </a:solidFill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E7CDA97-7270-57B6-AA3D-1513C65F0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824" y="2596709"/>
            <a:ext cx="4085979" cy="32406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B876E8C-8D35-8348-7539-56C991718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73" y="4715612"/>
            <a:ext cx="5969294" cy="24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1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9DBE8-C6E0-B48F-F46A-63B652DD6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40F9C89-19F7-A6CC-C632-81051C072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7682FF-8DE1-F159-D0A7-DE7F2A63C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B91F2BC-8B44-33FE-4FD0-DD8F9BEBD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167CFFD-AD51-DDC6-C2D5-0D472B2E1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3C3E642-2DEA-C815-D28C-165DEB430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63258D-2882-FFD3-7088-37276F762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387EE81-0882-02E5-56FA-1B0CEBE33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1FB0B195-FF6C-3D27-FFF6-8855AF38C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he-IL" sz="3600">
                <a:solidFill>
                  <a:schemeClr val="tx2"/>
                </a:solidFill>
              </a:rPr>
              <a:t>נושאים חדשים שלמדנו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1BEC9F0-3589-B9B4-6D44-64BDD288D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pPr rtl="1">
              <a:spcAft>
                <a:spcPts val="800"/>
              </a:spcAft>
            </a:pPr>
            <a:r>
              <a:rPr lang="he-IL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שימוש ב</a:t>
            </a: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windows. Location</a:t>
            </a:r>
            <a:r>
              <a:rPr lang="he-IL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: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1800" kern="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endParaRPr lang="he-IL" sz="1800" dirty="0">
              <a:solidFill>
                <a:schemeClr val="tx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he-IL" sz="1800" kern="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endParaRPr lang="he-IL" sz="1800" kern="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endParaRPr lang="he-IL" sz="1800" kern="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r>
              <a:rPr lang="he-IL" sz="1800" kern="0" dirty="0">
                <a:solidFill>
                  <a:schemeClr val="tx2"/>
                </a:solidFill>
                <a:latin typeface="Arial" panose="020B0604020202020204" pitchFamily="34" charset="0"/>
              </a:rPr>
              <a:t>שימוש ב</a:t>
            </a:r>
            <a:r>
              <a:rPr lang="en-US" sz="1800" kern="0" dirty="0">
                <a:solidFill>
                  <a:schemeClr val="tx2"/>
                </a:solidFill>
                <a:latin typeface="Arial" panose="020B0604020202020204" pitchFamily="34" charset="0"/>
              </a:rPr>
              <a:t>split, trim</a:t>
            </a:r>
            <a:r>
              <a:rPr lang="he-IL" sz="1800" kern="0" dirty="0">
                <a:solidFill>
                  <a:schemeClr val="tx2"/>
                </a:solidFill>
                <a:latin typeface="Arial" panose="020B0604020202020204" pitchFamily="34" charset="0"/>
              </a:rPr>
              <a:t>:</a:t>
            </a:r>
            <a:endParaRPr lang="en-US" sz="1800" kern="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endParaRPr lang="he-IL" sz="1800" kern="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he-IL" sz="1800" kern="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endParaRPr lang="he-IL" sz="1800" kern="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endParaRPr lang="en-US" sz="1800" kern="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BD2F337-0AFC-33A1-24C3-4202DD7BA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212" y="2156777"/>
            <a:ext cx="6294715" cy="40611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8B9AC44-D1AA-5678-4A6B-D96A9FC2F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668" y="4578513"/>
            <a:ext cx="4482259" cy="40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81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9BF13307-7E21-2897-4596-26985D14F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he-IL" sz="3600">
                <a:solidFill>
                  <a:schemeClr val="tx2"/>
                </a:solidFill>
              </a:rPr>
              <a:t>נושאים חדשים שלמדנו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9F22F68-D5B4-D509-4EAC-4097AED48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696" y="1325193"/>
            <a:ext cx="5221224" cy="5230368"/>
          </a:xfrm>
        </p:spPr>
        <p:txBody>
          <a:bodyPr anchor="ctr">
            <a:normAutofit/>
          </a:bodyPr>
          <a:lstStyle/>
          <a:p>
            <a:r>
              <a:rPr lang="he-IL" sz="1800" kern="0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שימוש ב</a:t>
            </a:r>
            <a:r>
              <a:rPr lang="en-US" sz="1800" kern="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:  </a:t>
            </a:r>
            <a:r>
              <a:rPr lang="en-US" sz="1800" kern="0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addEventListener</a:t>
            </a:r>
            <a:r>
              <a:rPr lang="en-US" sz="1800" kern="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()</a:t>
            </a:r>
          </a:p>
          <a:p>
            <a:endParaRPr lang="he-IL" sz="1800" kern="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endParaRPr lang="he-IL" sz="1800" kern="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endParaRPr lang="he-IL" sz="1800" kern="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endParaRPr lang="he-IL" sz="1800" kern="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endParaRPr lang="he-IL" sz="1800" kern="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endParaRPr lang="he-IL" sz="1800" kern="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endParaRPr lang="en-US" sz="1800" kern="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r>
              <a:rPr lang="he-IL" sz="18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שימוש ב </a:t>
            </a:r>
            <a:r>
              <a:rPr lang="en-US" sz="18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Object</a:t>
            </a:r>
            <a:r>
              <a:rPr lang="he-IL" sz="18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:</a:t>
            </a:r>
            <a:endParaRPr lang="he-IL" sz="1800" kern="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he-IL" sz="1800" kern="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kern="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4EF62C9B-A364-A859-4B06-F8FE77E51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49" y="2586034"/>
            <a:ext cx="6735209" cy="102275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0A9991CC-539A-48B1-32E2-B37FA681C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880" y="5476855"/>
            <a:ext cx="5075270" cy="71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19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48B404B-4129-F1E9-A000-14A3C96B2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en-US"/>
              <a:t>Mouse event</a:t>
            </a:r>
            <a:endParaRPr lang="he-IL"/>
          </a:p>
        </p:txBody>
      </p:sp>
      <p:sp>
        <p:nvSpPr>
          <p:cNvPr id="22" name="מציין מיקום תוכן 2">
            <a:extLst>
              <a:ext uri="{FF2B5EF4-FFF2-40B4-BE49-F238E27FC236}">
                <a16:creationId xmlns:a16="http://schemas.microsoft.com/office/drawing/2014/main" id="{D53AACF9-8E78-07D9-A7F8-C54BE4078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r>
              <a:rPr lang="he-IL" sz="2000" kern="0">
                <a:effectLst/>
                <a:ea typeface="Arial" panose="020B0604020202020204" pitchFamily="34" charset="0"/>
              </a:rPr>
              <a:t>מהו </a:t>
            </a:r>
            <a:r>
              <a:rPr lang="en-US" sz="2000" ker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Mouse Event</a:t>
            </a:r>
            <a:r>
              <a:rPr lang="he-IL" sz="2000" ker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?</a:t>
            </a:r>
            <a:endParaRPr lang="he-IL" sz="2000" kern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r>
              <a:rPr lang="he-IL" sz="2000" ker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אינטראקציה עם העכבר </a:t>
            </a:r>
            <a:endParaRPr lang="he-IL" sz="2000" kern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he-IL" sz="2000" kern="0">
              <a:latin typeface="Arial" panose="020B0604020202020204" pitchFamily="34" charset="0"/>
            </a:endParaRPr>
          </a:p>
          <a:p>
            <a:r>
              <a:rPr lang="he-IL" sz="2000" kern="0">
                <a:latin typeface="Arial" panose="020B0604020202020204" pitchFamily="34" charset="0"/>
              </a:rPr>
              <a:t>שימושים בחיי היומיום</a:t>
            </a:r>
          </a:p>
          <a:p>
            <a:pPr lvl="1"/>
            <a:r>
              <a:rPr lang="he-IL" sz="2000" kern="0">
                <a:latin typeface="Arial" panose="020B0604020202020204" pitchFamily="34" charset="0"/>
              </a:rPr>
              <a:t>חווית משתמש</a:t>
            </a:r>
          </a:p>
          <a:p>
            <a:pPr lvl="1"/>
            <a:r>
              <a:rPr lang="he-IL" sz="2000" kern="0">
                <a:latin typeface="Arial" panose="020B0604020202020204" pitchFamily="34" charset="0"/>
              </a:rPr>
              <a:t>ממשקים דינמיים</a:t>
            </a:r>
          </a:p>
          <a:p>
            <a:endParaRPr lang="he-IL" sz="2000" kern="0">
              <a:latin typeface="Arial" panose="020B0604020202020204" pitchFamily="34" charset="0"/>
            </a:endParaRPr>
          </a:p>
          <a:p>
            <a:r>
              <a:rPr lang="he-IL" sz="2000" kern="0">
                <a:latin typeface="Arial" panose="020B0604020202020204" pitchFamily="34" charset="0"/>
              </a:rPr>
              <a:t>למה בחרנו:</a:t>
            </a:r>
          </a:p>
          <a:p>
            <a:pPr lvl="1"/>
            <a:r>
              <a:rPr lang="he-IL" sz="2000" kern="0">
                <a:latin typeface="Arial" panose="020B0604020202020204" pitchFamily="34" charset="0"/>
              </a:rPr>
              <a:t>שיפור חווית המשתמש</a:t>
            </a:r>
          </a:p>
          <a:p>
            <a:endParaRPr lang="he-IL" sz="2000" kern="0">
              <a:latin typeface="Arial" panose="020B0604020202020204" pitchFamily="34" charset="0"/>
            </a:endParaRPr>
          </a:p>
          <a:p>
            <a:r>
              <a:rPr lang="he-IL" sz="2000" kern="0">
                <a:latin typeface="Arial" panose="020B0604020202020204" pitchFamily="34" charset="0"/>
              </a:rPr>
              <a:t>שימושים אצלנו באתר</a:t>
            </a:r>
          </a:p>
          <a:p>
            <a:pPr lvl="1"/>
            <a:r>
              <a:rPr lang="he-IL" sz="2000" kern="0">
                <a:latin typeface="Arial" panose="020B0604020202020204" pitchFamily="34" charset="0"/>
              </a:rPr>
              <a:t>אינטראקטיביות</a:t>
            </a:r>
          </a:p>
        </p:txBody>
      </p:sp>
    </p:spTree>
    <p:extLst>
      <p:ext uri="{BB962C8B-B14F-4D97-AF65-F5344CB8AC3E}">
        <p14:creationId xmlns:p14="http://schemas.microsoft.com/office/powerpoint/2010/main" val="3661487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AEF3A81E-74DA-23EB-034F-BA2894A1A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2" y="2425099"/>
            <a:ext cx="3519105" cy="2233870"/>
          </a:xfrm>
        </p:spPr>
        <p:txBody>
          <a:bodyPr>
            <a:normAutofit/>
          </a:bodyPr>
          <a:lstStyle/>
          <a:p>
            <a:r>
              <a:rPr lang="en-US" dirty="0"/>
              <a:t>Mouse event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A918F30-C832-C464-AECC-F111E3138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r>
              <a:rPr lang="he-IL" sz="2000" dirty="0"/>
              <a:t>יישום:</a:t>
            </a:r>
          </a:p>
          <a:p>
            <a:pPr lvl="1"/>
            <a:r>
              <a:rPr lang="he-IL" sz="2000" dirty="0"/>
              <a:t>ב</a:t>
            </a:r>
            <a:r>
              <a:rPr lang="en-US" sz="2000" dirty="0"/>
              <a:t>CSS</a:t>
            </a:r>
          </a:p>
          <a:p>
            <a:pPr lvl="1"/>
            <a:endParaRPr lang="he-IL" sz="2000" kern="0" dirty="0">
              <a:effectLst/>
              <a:ea typeface="Arial" panose="020B0604020202020204" pitchFamily="34" charset="0"/>
            </a:endParaRPr>
          </a:p>
          <a:p>
            <a:endParaRPr lang="he-IL" sz="2400" kern="0" dirty="0">
              <a:effectLst/>
              <a:ea typeface="Arial" panose="020B0604020202020204" pitchFamily="34" charset="0"/>
            </a:endParaRPr>
          </a:p>
          <a:p>
            <a:pPr lvl="1"/>
            <a:endParaRPr lang="he-IL" sz="2000" kern="0" dirty="0">
              <a:effectLst/>
              <a:ea typeface="Arial" panose="020B0604020202020204" pitchFamily="34" charset="0"/>
            </a:endParaRPr>
          </a:p>
          <a:p>
            <a:pPr lvl="1"/>
            <a:endParaRPr lang="he-IL" sz="2000" kern="0" dirty="0">
              <a:effectLst/>
              <a:ea typeface="Arial" panose="020B0604020202020204" pitchFamily="34" charset="0"/>
            </a:endParaRPr>
          </a:p>
          <a:p>
            <a:pPr lvl="1"/>
            <a:r>
              <a:rPr lang="he-IL" sz="2000" kern="0" dirty="0">
                <a:effectLst/>
                <a:ea typeface="Arial" panose="020B0604020202020204" pitchFamily="34" charset="0"/>
              </a:rPr>
              <a:t>ב</a:t>
            </a:r>
            <a:r>
              <a:rPr lang="en-US" sz="2000" kern="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JavaScript</a:t>
            </a:r>
          </a:p>
          <a:p>
            <a:pPr lvl="1"/>
            <a:endParaRPr lang="en-US" sz="2000" kern="0" dirty="0">
              <a:ea typeface="Arial" panose="020B0604020202020204" pitchFamily="34" charset="0"/>
            </a:endParaRPr>
          </a:p>
          <a:p>
            <a:pPr lvl="1"/>
            <a:endParaRPr lang="he-IL" sz="2000" kern="0" dirty="0">
              <a:ea typeface="Arial" panose="020B0604020202020204" pitchFamily="34" charset="0"/>
            </a:endParaRPr>
          </a:p>
          <a:p>
            <a:pPr marL="457200" lvl="1" indent="0">
              <a:buNone/>
            </a:pPr>
            <a:endParaRPr lang="he-IL" sz="2000" kern="0" dirty="0">
              <a:ea typeface="Arial" panose="020B060402020202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FED05EA-14C4-30AF-C76E-EA83E8749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306" y="4243805"/>
            <a:ext cx="6516009" cy="135273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B7D0854C-5B47-1A6A-4016-8271A03508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903" r="50444" b="-1"/>
          <a:stretch/>
        </p:blipFill>
        <p:spPr>
          <a:xfrm>
            <a:off x="4557631" y="2373134"/>
            <a:ext cx="6115357" cy="121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83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7BDD930-0E65-490A-9CE5-554C357C4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12C67-99A1-4956-8F68-1846C2177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7E7BA65-A940-43D5-6D34-B860CED0D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398" cy="1299411"/>
          </a:xfrm>
        </p:spPr>
        <p:txBody>
          <a:bodyPr>
            <a:normAutofit/>
          </a:bodyPr>
          <a:lstStyle/>
          <a:p>
            <a:pPr algn="ctr" rtl="0"/>
            <a:r>
              <a:rPr lang="he-IL" sz="3600" dirty="0">
                <a:solidFill>
                  <a:schemeClr val="tx2"/>
                </a:solidFill>
              </a:rPr>
              <a:t>משובים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1743863-BC1C-8A57-E755-31FB4AC47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871" y="2208387"/>
            <a:ext cx="5057762" cy="3846658"/>
          </a:xfrm>
        </p:spPr>
        <p:txBody>
          <a:bodyPr anchor="ctr">
            <a:normAutofit/>
          </a:bodyPr>
          <a:lstStyle/>
          <a:p>
            <a:r>
              <a:rPr lang="he-IL" sz="2400" dirty="0">
                <a:solidFill>
                  <a:schemeClr val="tx2"/>
                </a:solidFill>
              </a:rPr>
              <a:t>יתרונות:</a:t>
            </a:r>
          </a:p>
          <a:p>
            <a:pPr lvl="1"/>
            <a:r>
              <a:rPr lang="he-IL" dirty="0">
                <a:solidFill>
                  <a:schemeClr val="tx2"/>
                </a:solidFill>
              </a:rPr>
              <a:t>אפשרויות עריכה ומחיקה</a:t>
            </a:r>
          </a:p>
          <a:p>
            <a:pPr lvl="1"/>
            <a:r>
              <a:rPr lang="he-IL" dirty="0">
                <a:solidFill>
                  <a:schemeClr val="tx2"/>
                </a:solidFill>
              </a:rPr>
              <a:t>לשונית "</a:t>
            </a:r>
            <a:r>
              <a:rPr lang="en-US" dirty="0">
                <a:solidFill>
                  <a:schemeClr val="tx2"/>
                </a:solidFill>
              </a:rPr>
              <a:t>admin</a:t>
            </a:r>
            <a:r>
              <a:rPr lang="he-IL" dirty="0">
                <a:solidFill>
                  <a:schemeClr val="tx2"/>
                </a:solidFill>
              </a:rPr>
              <a:t>"</a:t>
            </a:r>
          </a:p>
          <a:p>
            <a:pPr lvl="1"/>
            <a:r>
              <a:rPr lang="he-IL" dirty="0">
                <a:solidFill>
                  <a:schemeClr val="tx2"/>
                </a:solidFill>
              </a:rPr>
              <a:t>בדיקת הזדהות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mouse event</a:t>
            </a:r>
            <a:endParaRPr lang="he-IL" dirty="0">
              <a:solidFill>
                <a:schemeClr val="tx2"/>
              </a:solidFill>
            </a:endParaRPr>
          </a:p>
          <a:p>
            <a:pPr lvl="1"/>
            <a:r>
              <a:rPr lang="he-IL" dirty="0">
                <a:solidFill>
                  <a:schemeClr val="tx2"/>
                </a:solidFill>
              </a:rPr>
              <a:t>האתר מושקע</a:t>
            </a:r>
          </a:p>
          <a:p>
            <a:pPr lvl="1"/>
            <a:r>
              <a:rPr lang="he-IL" dirty="0">
                <a:solidFill>
                  <a:schemeClr val="tx2"/>
                </a:solidFill>
              </a:rPr>
              <a:t>כותרת מחליפה צבעים</a:t>
            </a:r>
          </a:p>
          <a:p>
            <a:pPr lvl="1"/>
            <a:endParaRPr lang="he-IL" sz="1300" dirty="0">
              <a:solidFill>
                <a:schemeClr val="tx2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9E5994-073E-4708-B3E6-43BFED0C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381784" y="4178643"/>
            <a:ext cx="3061444" cy="2297267"/>
            <a:chOff x="-305" y="-1"/>
            <a:chExt cx="3832880" cy="2876136"/>
          </a:xfrm>
        </p:grpSpPr>
        <p:sp>
          <p:nvSpPr>
            <p:cNvPr id="6" name="Freeform: Shape 13">
              <a:extLst>
                <a:ext uri="{FF2B5EF4-FFF2-40B4-BE49-F238E27FC236}">
                  <a16:creationId xmlns:a16="http://schemas.microsoft.com/office/drawing/2014/main" id="{532F818D-9087-4691-AABA-465619A0C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B7668A-5C96-4FB9-BFA9-38094EB8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: Shape 15">
              <a:extLst>
                <a:ext uri="{FF2B5EF4-FFF2-40B4-BE49-F238E27FC236}">
                  <a16:creationId xmlns:a16="http://schemas.microsoft.com/office/drawing/2014/main" id="{BF4F95BD-8661-4C45-94E3-CF3159BF4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85BBF8A-E2FB-47F6-A60F-4FB855D50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81D498-EAA8-40F3-8230-AE4DEDA38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906190" y="0"/>
            <a:ext cx="3282247" cy="2837712"/>
            <a:chOff x="-305" y="-4155"/>
            <a:chExt cx="2514948" cy="2174333"/>
          </a:xfrm>
        </p:grpSpPr>
        <p:sp>
          <p:nvSpPr>
            <p:cNvPr id="24" name="Freeform: Shape 19">
              <a:extLst>
                <a:ext uri="{FF2B5EF4-FFF2-40B4-BE49-F238E27FC236}">
                  <a16:creationId xmlns:a16="http://schemas.microsoft.com/office/drawing/2014/main" id="{262F2402-5879-41A3-ACEC-6D2811BA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BD41895-A230-4959-97BA-80F516383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1">
              <a:extLst>
                <a:ext uri="{FF2B5EF4-FFF2-40B4-BE49-F238E27FC236}">
                  <a16:creationId xmlns:a16="http://schemas.microsoft.com/office/drawing/2014/main" id="{E670BD54-10A6-4092-9E32-647B2F870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C2B9A82-4826-4BF4-A16E-0B005FE76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4" name="תרשים 3">
            <a:extLst>
              <a:ext uri="{FF2B5EF4-FFF2-40B4-BE49-F238E27FC236}">
                <a16:creationId xmlns:a16="http://schemas.microsoft.com/office/drawing/2014/main" id="{F13F5C95-8E20-ECA9-B713-02E510BB70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1812677"/>
              </p:ext>
            </p:extLst>
          </p:nvPr>
        </p:nvGraphicFramePr>
        <p:xfrm>
          <a:off x="804671" y="2542088"/>
          <a:ext cx="4954693" cy="3253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46759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35ADFD0-3E09-C846-CEB3-7DB11C63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he-IL" sz="5200"/>
              <a:t>על האתר</a:t>
            </a:r>
          </a:p>
        </p:txBody>
      </p:sp>
      <p:graphicFrame>
        <p:nvGraphicFramePr>
          <p:cNvPr id="23" name="מציין מיקום תוכן 2">
            <a:extLst>
              <a:ext uri="{FF2B5EF4-FFF2-40B4-BE49-F238E27FC236}">
                <a16:creationId xmlns:a16="http://schemas.microsoft.com/office/drawing/2014/main" id="{AA4CA7AD-D388-98AD-EE18-4F5B084F26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9081537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1738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C71CB81-2711-D3C9-062D-9A5D40C8D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528706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he-IL" sz="3600" dirty="0">
                <a:solidFill>
                  <a:schemeClr val="tx2"/>
                </a:solidFill>
              </a:rPr>
              <a:t>משובים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6C5A9C8-2E80-DC2A-6D0F-01CECF8C3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890979"/>
            <a:ext cx="9833548" cy="2693976"/>
          </a:xfrm>
        </p:spPr>
        <p:txBody>
          <a:bodyPr>
            <a:noAutofit/>
          </a:bodyPr>
          <a:lstStyle/>
          <a:p>
            <a:r>
              <a:rPr lang="he-IL" sz="2400" dirty="0">
                <a:solidFill>
                  <a:schemeClr val="tx2"/>
                </a:solidFill>
              </a:rPr>
              <a:t>חסרונות:</a:t>
            </a:r>
          </a:p>
          <a:p>
            <a:pPr lvl="1"/>
            <a:r>
              <a:rPr lang="he-IL" dirty="0">
                <a:solidFill>
                  <a:schemeClr val="tx2"/>
                </a:solidFill>
              </a:rPr>
              <a:t>מספר הזמנות מאותו אדם מוגבל</a:t>
            </a:r>
          </a:p>
          <a:p>
            <a:pPr lvl="1"/>
            <a:endParaRPr lang="he-IL" dirty="0">
              <a:solidFill>
                <a:schemeClr val="tx2"/>
              </a:solidFill>
            </a:endParaRPr>
          </a:p>
          <a:p>
            <a:pPr lvl="1"/>
            <a:r>
              <a:rPr lang="he-IL" dirty="0">
                <a:solidFill>
                  <a:schemeClr val="tx2"/>
                </a:solidFill>
              </a:rPr>
              <a:t>רקע</a:t>
            </a:r>
          </a:p>
          <a:p>
            <a:pPr lvl="1"/>
            <a:endParaRPr lang="he-IL" dirty="0">
              <a:solidFill>
                <a:schemeClr val="tx2"/>
              </a:solidFill>
            </a:endParaRPr>
          </a:p>
          <a:p>
            <a:pPr lvl="1"/>
            <a:r>
              <a:rPr lang="he-IL" dirty="0">
                <a:solidFill>
                  <a:schemeClr val="tx2"/>
                </a:solidFill>
              </a:rPr>
              <a:t>כפתורים גדולים</a:t>
            </a:r>
          </a:p>
          <a:p>
            <a:pPr lvl="1"/>
            <a:endParaRPr lang="he-IL" dirty="0">
              <a:solidFill>
                <a:schemeClr val="tx2"/>
              </a:solidFill>
            </a:endParaRPr>
          </a:p>
          <a:p>
            <a:pPr lvl="1"/>
            <a:r>
              <a:rPr lang="he-IL" dirty="0">
                <a:solidFill>
                  <a:schemeClr val="tx2"/>
                </a:solidFill>
              </a:rPr>
              <a:t>כותרות קטנות מידיי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7754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2B1F7C3F-0808-8014-AD4C-EFDA4527B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he-IL" dirty="0">
                <a:solidFill>
                  <a:schemeClr val="tx2"/>
                </a:solidFill>
              </a:rPr>
              <a:t>פתרון בעיות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BA19B67-171C-7AE1-52F4-EEA3BB1EB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he-IL" dirty="0">
                <a:solidFill>
                  <a:schemeClr val="tx2"/>
                </a:solidFill>
              </a:rPr>
              <a:t>שינוי הרקע</a:t>
            </a:r>
          </a:p>
          <a:p>
            <a:endParaRPr lang="he-IL" dirty="0">
              <a:solidFill>
                <a:schemeClr val="tx2"/>
              </a:solidFill>
            </a:endParaRPr>
          </a:p>
          <a:p>
            <a:r>
              <a:rPr lang="he-IL" dirty="0">
                <a:solidFill>
                  <a:schemeClr val="tx2"/>
                </a:solidFill>
              </a:rPr>
              <a:t>מרחב הזמנות חופשי</a:t>
            </a:r>
          </a:p>
          <a:p>
            <a:endParaRPr lang="he-IL" dirty="0">
              <a:solidFill>
                <a:schemeClr val="tx2"/>
              </a:solidFill>
            </a:endParaRPr>
          </a:p>
          <a:p>
            <a:r>
              <a:rPr lang="he-IL" dirty="0">
                <a:solidFill>
                  <a:schemeClr val="tx2"/>
                </a:solidFill>
              </a:rPr>
              <a:t>גודל טקסט וכפתורים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נורה">
            <a:extLst>
              <a:ext uri="{FF2B5EF4-FFF2-40B4-BE49-F238E27FC236}">
                <a16:creationId xmlns:a16="http://schemas.microsoft.com/office/drawing/2014/main" id="{2F022807-F969-D36D-77B2-FA8F06144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86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1C2C42D9-3C6C-CC07-CCE6-AB7B0947E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845" y="1166726"/>
            <a:ext cx="5183330" cy="452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A10C1AB-692B-5361-62F1-C104C2E49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1092200"/>
            <a:ext cx="4815323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חץ: שמאלה 3">
            <a:extLst>
              <a:ext uri="{FF2B5EF4-FFF2-40B4-BE49-F238E27FC236}">
                <a16:creationId xmlns:a16="http://schemas.microsoft.com/office/drawing/2014/main" id="{C59FEA22-164A-6024-1DE6-8403649C34BD}"/>
              </a:ext>
            </a:extLst>
          </p:cNvPr>
          <p:cNvSpPr/>
          <p:nvPr/>
        </p:nvSpPr>
        <p:spPr>
          <a:xfrm>
            <a:off x="5303520" y="3332480"/>
            <a:ext cx="1178560" cy="9652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98622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A78DD2A-D095-F26B-CC63-F00116FEE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271" y="0"/>
            <a:ext cx="6366729" cy="332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E4BC10C-44B6-9D52-BDBC-8A81D900E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05513"/>
            <a:ext cx="7294880" cy="32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E2552AD4-1E1D-9D96-FCA8-3E969EB85169}"/>
              </a:ext>
            </a:extLst>
          </p:cNvPr>
          <p:cNvCxnSpPr/>
          <p:nvPr/>
        </p:nvCxnSpPr>
        <p:spPr>
          <a:xfrm flipH="1">
            <a:off x="5476240" y="2346960"/>
            <a:ext cx="1971040" cy="16459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818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ED2424-BC2F-F279-E8A7-6FEEEF070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3836B0A-4DCD-8B66-64BC-7A8447E41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984" y="2205823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תודה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על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ההקשבה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DC0EA722-2385-2A3E-087F-2F5BB5C1D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13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F78C13F-4FD0-63DB-86CB-83A183250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22" y="28920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e-IL" sz="7200" dirty="0"/>
              <a:t>הצגת האתר</a:t>
            </a:r>
          </a:p>
        </p:txBody>
      </p:sp>
    </p:spTree>
    <p:extLst>
      <p:ext uri="{BB962C8B-B14F-4D97-AF65-F5344CB8AC3E}">
        <p14:creationId xmlns:p14="http://schemas.microsoft.com/office/powerpoint/2010/main" val="372665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8820E63-A7AE-15BA-45A8-4FB2E4A40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211" y="2651125"/>
            <a:ext cx="10515600" cy="1325563"/>
          </a:xfrm>
        </p:spPr>
        <p:txBody>
          <a:bodyPr/>
          <a:lstStyle/>
          <a:p>
            <a:r>
              <a:rPr lang="he-IL" dirty="0"/>
              <a:t>דף הבית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9D5727-F2DD-3246-F62C-C5D491FC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153" y="213360"/>
            <a:ext cx="6529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17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02F9697-C107-8940-F836-0199CD30D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73" y="0"/>
            <a:ext cx="8969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כותרת 1">
            <a:extLst>
              <a:ext uri="{FF2B5EF4-FFF2-40B4-BE49-F238E27FC236}">
                <a16:creationId xmlns:a16="http://schemas.microsoft.com/office/drawing/2014/main" id="{51F08B52-AFB2-86D6-905E-08038936E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340" y="2766218"/>
            <a:ext cx="10515600" cy="1325563"/>
          </a:xfrm>
        </p:spPr>
        <p:txBody>
          <a:bodyPr/>
          <a:lstStyle/>
          <a:p>
            <a:r>
              <a:rPr lang="he-IL" dirty="0"/>
              <a:t>הדף הראשי </a:t>
            </a:r>
            <a:br>
              <a:rPr lang="he-IL" dirty="0"/>
            </a:br>
            <a:r>
              <a:rPr lang="he-IL" dirty="0"/>
              <a:t>(בחירת חלקים)</a:t>
            </a:r>
          </a:p>
        </p:txBody>
      </p:sp>
    </p:spTree>
    <p:extLst>
      <p:ext uri="{BB962C8B-B14F-4D97-AF65-F5344CB8AC3E}">
        <p14:creationId xmlns:p14="http://schemas.microsoft.com/office/powerpoint/2010/main" val="2939108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18E759C-87EC-0459-5192-0A3ED15D9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39085"/>
            <a:ext cx="10256520" cy="577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2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917407-CFC9-BC21-F772-BA7AABCD6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71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אחרי ביצוע הזמנה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CEEE48A-BF27-0063-DA7B-BCC70EB6E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77" y="1167291"/>
            <a:ext cx="11474245" cy="57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מחבר חץ ישר 4">
            <a:extLst>
              <a:ext uri="{FF2B5EF4-FFF2-40B4-BE49-F238E27FC236}">
                <a16:creationId xmlns:a16="http://schemas.microsoft.com/office/drawing/2014/main" id="{7445F1DC-7E1E-3B81-C00F-35BA0092F6CA}"/>
              </a:ext>
            </a:extLst>
          </p:cNvPr>
          <p:cNvCxnSpPr/>
          <p:nvPr/>
        </p:nvCxnSpPr>
        <p:spPr>
          <a:xfrm>
            <a:off x="7335520" y="2753360"/>
            <a:ext cx="9448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04DD7D95-8AA9-148F-2F50-D97AF483F489}"/>
              </a:ext>
            </a:extLst>
          </p:cNvPr>
          <p:cNvCxnSpPr/>
          <p:nvPr/>
        </p:nvCxnSpPr>
        <p:spPr>
          <a:xfrm flipH="1">
            <a:off x="10156723" y="6858000"/>
            <a:ext cx="11012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020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F218C4D-FE4D-DD8C-E70F-B5F191E67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" y="1726535"/>
            <a:ext cx="10525760" cy="465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4E479295-EB87-581B-F4D9-7B553C9B7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9765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הצגת הזמנות של לקוח</a:t>
            </a:r>
          </a:p>
        </p:txBody>
      </p:sp>
    </p:spTree>
    <p:extLst>
      <p:ext uri="{BB962C8B-B14F-4D97-AF65-F5344CB8AC3E}">
        <p14:creationId xmlns:p14="http://schemas.microsoft.com/office/powerpoint/2010/main" val="1280705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8D9D7D5-6AA5-F48F-CA03-041412171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517" y="2647884"/>
            <a:ext cx="3414589" cy="156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65C704B-720D-E05F-4251-8D07AA613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21" y="167148"/>
            <a:ext cx="617220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מחבר חץ ישר 4">
            <a:extLst>
              <a:ext uri="{FF2B5EF4-FFF2-40B4-BE49-F238E27FC236}">
                <a16:creationId xmlns:a16="http://schemas.microsoft.com/office/drawing/2014/main" id="{5B420F37-FE9B-438A-4056-641EC95C8D12}"/>
              </a:ext>
            </a:extLst>
          </p:cNvPr>
          <p:cNvCxnSpPr/>
          <p:nvPr/>
        </p:nvCxnSpPr>
        <p:spPr>
          <a:xfrm flipH="1">
            <a:off x="6459794" y="3077497"/>
            <a:ext cx="24875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026768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236</Words>
  <Application>Microsoft Office PowerPoint</Application>
  <PresentationFormat>מסך רחב</PresentationFormat>
  <Paragraphs>106</Paragraphs>
  <Slides>24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ערכת נושא Office</vt:lpstr>
      <vt:lpstr>מצגת של PowerPoint‏</vt:lpstr>
      <vt:lpstr>על האתר</vt:lpstr>
      <vt:lpstr>הצגת האתר</vt:lpstr>
      <vt:lpstr>דף הבית</vt:lpstr>
      <vt:lpstr>הדף הראשי  (בחירת חלקים)</vt:lpstr>
      <vt:lpstr>מצגת של PowerPoint‏</vt:lpstr>
      <vt:lpstr>אחרי ביצוע הזמנה</vt:lpstr>
      <vt:lpstr>הצגת הזמנות של לקוח</vt:lpstr>
      <vt:lpstr>מצגת של PowerPoint‏</vt:lpstr>
      <vt:lpstr>הדף של המנהל (admin)</vt:lpstr>
      <vt:lpstr>מצב עריכה</vt:lpstr>
      <vt:lpstr>ארכיטקטורה רב שכבתית</vt:lpstr>
      <vt:lpstr>נושאים חדשים שלמדנו</vt:lpstr>
      <vt:lpstr>נושאים חדשים שלמדנו</vt:lpstr>
      <vt:lpstr>נושאים חדשים שלמדנו</vt:lpstr>
      <vt:lpstr>נושאים חדשים שלמדנו</vt:lpstr>
      <vt:lpstr>Mouse event</vt:lpstr>
      <vt:lpstr>Mouse event</vt:lpstr>
      <vt:lpstr>משובים</vt:lpstr>
      <vt:lpstr>משובים</vt:lpstr>
      <vt:lpstr>פתרון בעיות</vt:lpstr>
      <vt:lpstr>מצגת של PowerPoint‏</vt:lpstr>
      <vt:lpstr>מצגת של PowerPoint‏</vt:lpstr>
      <vt:lpstr>תודה על ההקשבה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אושרי סבג</dc:creator>
  <cp:lastModifiedBy>אושרי סבג</cp:lastModifiedBy>
  <cp:revision>2</cp:revision>
  <dcterms:created xsi:type="dcterms:W3CDTF">2025-01-20T09:35:28Z</dcterms:created>
  <dcterms:modified xsi:type="dcterms:W3CDTF">2025-01-27T07:27:29Z</dcterms:modified>
</cp:coreProperties>
</file>